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BC8C00"/>
    <a:srgbClr val="336699"/>
    <a:srgbClr val="33CC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83" d="100"/>
          <a:sy n="83" d="100"/>
        </p:scale>
        <p:origin x="52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4E6ED-0076-4BFD-8966-91EFC8E5A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EA7137-DC56-477B-A639-A0AC7AEC7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EB705-E788-4F11-80F2-5722520FE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A4E2B-E03B-447F-9D5A-132513DBE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9F1B5-7CCF-4B08-995D-B1AA148B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19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E9C5A-1DA8-433D-AEF9-5A6C6DEA3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B5E0F7-181F-40ED-9138-D2DC4591E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B7557-C360-4137-8905-BA9D9AE9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0E7F2-9BFE-44EB-BD8B-14BE932A1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E3BEC-C08B-4658-AC91-0E00739B3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504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C894B1-069D-4CB2-9640-23421BC3A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D239CB-EB18-4AD6-8DDF-0D12D52CB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EA4BC-5868-48B3-9293-5D328F447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67E6F-89E3-4C31-8D85-9AEF3D80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7A2A6-80FF-44A6-89D4-EE7147412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953E-2877-4BE1-986A-BF565C645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7620A-2148-4EDD-AD3D-C89C423B5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1D8D-7414-40E1-A19A-0F9636504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395FE-3BE9-4837-9EAA-9E3938EF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EA204-A1BE-405F-BFA7-FB272B2C2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19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3FD9E-D470-42BF-9698-064531EBA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2F303-C9C9-4FCF-9119-5F7F21F84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18BD6-E33C-4577-9138-5C9EE290C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5FF02-BEE2-4D31-83FC-8A7CF7AB1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C3E3-38A3-4A5C-B054-2A3784BE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13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52235-232A-424D-9A96-6CFED39C9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08A1C-D56F-413F-A462-396033CAE1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4D997-46DA-4B0B-9A0B-A34F1563B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56F2F-E957-4530-9D00-DB3B48D3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5B7FA-214D-4241-897F-5B1FF8386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CD021-21AF-42C5-8A9F-055B60A94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52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3CA4C-6538-4D2C-83AF-FCE808634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8BEB0-F4BC-457E-8A08-1C5A669C7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AA09BB-1415-4D03-9F9B-B94096097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EE9257-7D24-4018-BD54-CDD4476E8A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7D75F0-9470-4977-BE9E-29CED1AB2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874DA2-8FA8-4C05-8D3F-FBB7B21B6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E2B370-A431-459A-97C4-562119E63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517845-0EC9-4D19-A219-5C4B3C37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822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37D93-D927-4C41-897D-333C4C88B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A94143-5903-4038-B92B-78F7C15AA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65E10-866D-49A5-B2DB-34D50101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E04F2B-97C8-4C15-BD3B-4329F54E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77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5A9285-5C8E-4961-9D7B-E10756B9EF01}"/>
              </a:ext>
            </a:extLst>
          </p:cNvPr>
          <p:cNvSpPr/>
          <p:nvPr/>
        </p:nvSpPr>
        <p:spPr>
          <a:xfrm>
            <a:off x="0" y="0"/>
            <a:ext cx="1221377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59514E8-88D0-4C30-9117-4A5599EA2D6F}"/>
              </a:ext>
            </a:extLst>
          </p:cNvPr>
          <p:cNvSpPr/>
          <p:nvPr/>
        </p:nvSpPr>
        <p:spPr>
          <a:xfrm>
            <a:off x="4628362" y="4445374"/>
            <a:ext cx="745291" cy="550169"/>
          </a:xfrm>
          <a:custGeom>
            <a:avLst/>
            <a:gdLst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83029 w 816876"/>
              <a:gd name="connsiteY3" fmla="*/ 54428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22514 w 816876"/>
              <a:gd name="connsiteY25" fmla="*/ 97971 h 555171"/>
              <a:gd name="connsiteX26" fmla="*/ 457200 w 816876"/>
              <a:gd name="connsiteY26" fmla="*/ 87085 h 555171"/>
              <a:gd name="connsiteX27" fmla="*/ 457200 w 816876"/>
              <a:gd name="connsiteY27" fmla="*/ 32657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83029 w 816876"/>
              <a:gd name="connsiteY3" fmla="*/ 54428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22514 w 816876"/>
              <a:gd name="connsiteY25" fmla="*/ 97971 h 555171"/>
              <a:gd name="connsiteX26" fmla="*/ 499110 w 816876"/>
              <a:gd name="connsiteY26" fmla="*/ 60415 h 555171"/>
              <a:gd name="connsiteX27" fmla="*/ 457200 w 816876"/>
              <a:gd name="connsiteY27" fmla="*/ 32657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83029 w 816876"/>
              <a:gd name="connsiteY3" fmla="*/ 54428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72044 w 816876"/>
              <a:gd name="connsiteY25" fmla="*/ 92256 h 555171"/>
              <a:gd name="connsiteX26" fmla="*/ 499110 w 816876"/>
              <a:gd name="connsiteY26" fmla="*/ 60415 h 555171"/>
              <a:gd name="connsiteX27" fmla="*/ 457200 w 816876"/>
              <a:gd name="connsiteY27" fmla="*/ 32657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83029 w 816876"/>
              <a:gd name="connsiteY3" fmla="*/ 54428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72044 w 816876"/>
              <a:gd name="connsiteY25" fmla="*/ 92256 h 555171"/>
              <a:gd name="connsiteX26" fmla="*/ 502920 w 816876"/>
              <a:gd name="connsiteY26" fmla="*/ 45175 h 555171"/>
              <a:gd name="connsiteX27" fmla="*/ 457200 w 816876"/>
              <a:gd name="connsiteY27" fmla="*/ 32657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83029 w 816876"/>
              <a:gd name="connsiteY3" fmla="*/ 54428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72044 w 816876"/>
              <a:gd name="connsiteY25" fmla="*/ 92256 h 555171"/>
              <a:gd name="connsiteX26" fmla="*/ 502920 w 816876"/>
              <a:gd name="connsiteY26" fmla="*/ 45175 h 555171"/>
              <a:gd name="connsiteX27" fmla="*/ 462915 w 816876"/>
              <a:gd name="connsiteY27" fmla="*/ 19322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69694 w 816876"/>
              <a:gd name="connsiteY3" fmla="*/ 63953 h 555171"/>
              <a:gd name="connsiteX4" fmla="*/ 195943 w 816876"/>
              <a:gd name="connsiteY4" fmla="*/ 130628 h 555171"/>
              <a:gd name="connsiteX5" fmla="*/ 130629 w 816876"/>
              <a:gd name="connsiteY5" fmla="*/ 174171 h 555171"/>
              <a:gd name="connsiteX6" fmla="*/ 54429 w 816876"/>
              <a:gd name="connsiteY6" fmla="*/ 250371 h 555171"/>
              <a:gd name="connsiteX7" fmla="*/ 10886 w 816876"/>
              <a:gd name="connsiteY7" fmla="*/ 304800 h 555171"/>
              <a:gd name="connsiteX8" fmla="*/ 0 w 816876"/>
              <a:gd name="connsiteY8" fmla="*/ 337457 h 555171"/>
              <a:gd name="connsiteX9" fmla="*/ 32657 w 816876"/>
              <a:gd name="connsiteY9" fmla="*/ 468085 h 555171"/>
              <a:gd name="connsiteX10" fmla="*/ 87086 w 816876"/>
              <a:gd name="connsiteY10" fmla="*/ 500743 h 555171"/>
              <a:gd name="connsiteX11" fmla="*/ 152400 w 816876"/>
              <a:gd name="connsiteY11" fmla="*/ 555171 h 555171"/>
              <a:gd name="connsiteX12" fmla="*/ 337457 w 816876"/>
              <a:gd name="connsiteY12" fmla="*/ 533400 h 555171"/>
              <a:gd name="connsiteX13" fmla="*/ 370114 w 816876"/>
              <a:gd name="connsiteY13" fmla="*/ 522514 h 555171"/>
              <a:gd name="connsiteX14" fmla="*/ 424543 w 816876"/>
              <a:gd name="connsiteY14" fmla="*/ 511628 h 555171"/>
              <a:gd name="connsiteX15" fmla="*/ 576943 w 816876"/>
              <a:gd name="connsiteY15" fmla="*/ 489857 h 555171"/>
              <a:gd name="connsiteX16" fmla="*/ 685800 w 816876"/>
              <a:gd name="connsiteY16" fmla="*/ 478971 h 555171"/>
              <a:gd name="connsiteX17" fmla="*/ 772886 w 816876"/>
              <a:gd name="connsiteY17" fmla="*/ 457200 h 555171"/>
              <a:gd name="connsiteX18" fmla="*/ 816429 w 816876"/>
              <a:gd name="connsiteY18" fmla="*/ 468085 h 555171"/>
              <a:gd name="connsiteX19" fmla="*/ 783772 w 816876"/>
              <a:gd name="connsiteY19" fmla="*/ 370114 h 555171"/>
              <a:gd name="connsiteX20" fmla="*/ 762000 w 816876"/>
              <a:gd name="connsiteY20" fmla="*/ 272143 h 555171"/>
              <a:gd name="connsiteX21" fmla="*/ 740229 w 816876"/>
              <a:gd name="connsiteY21" fmla="*/ 206828 h 555171"/>
              <a:gd name="connsiteX22" fmla="*/ 631372 w 816876"/>
              <a:gd name="connsiteY22" fmla="*/ 195943 h 555171"/>
              <a:gd name="connsiteX23" fmla="*/ 620486 w 816876"/>
              <a:gd name="connsiteY23" fmla="*/ 152400 h 555171"/>
              <a:gd name="connsiteX24" fmla="*/ 598714 w 816876"/>
              <a:gd name="connsiteY24" fmla="*/ 130628 h 555171"/>
              <a:gd name="connsiteX25" fmla="*/ 572044 w 816876"/>
              <a:gd name="connsiteY25" fmla="*/ 92256 h 555171"/>
              <a:gd name="connsiteX26" fmla="*/ 502920 w 816876"/>
              <a:gd name="connsiteY26" fmla="*/ 45175 h 555171"/>
              <a:gd name="connsiteX27" fmla="*/ 462915 w 816876"/>
              <a:gd name="connsiteY27" fmla="*/ 19322 h 555171"/>
              <a:gd name="connsiteX28" fmla="*/ 413657 w 816876"/>
              <a:gd name="connsiteY28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69694 w 816876"/>
              <a:gd name="connsiteY3" fmla="*/ 6395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31372 w 816876"/>
              <a:gd name="connsiteY21" fmla="*/ 195943 h 555171"/>
              <a:gd name="connsiteX22" fmla="*/ 620486 w 816876"/>
              <a:gd name="connsiteY22" fmla="*/ 152400 h 555171"/>
              <a:gd name="connsiteX23" fmla="*/ 598714 w 816876"/>
              <a:gd name="connsiteY23" fmla="*/ 130628 h 555171"/>
              <a:gd name="connsiteX24" fmla="*/ 572044 w 816876"/>
              <a:gd name="connsiteY24" fmla="*/ 92256 h 555171"/>
              <a:gd name="connsiteX25" fmla="*/ 502920 w 816876"/>
              <a:gd name="connsiteY25" fmla="*/ 45175 h 555171"/>
              <a:gd name="connsiteX26" fmla="*/ 462915 w 816876"/>
              <a:gd name="connsiteY26" fmla="*/ 19322 h 555171"/>
              <a:gd name="connsiteX27" fmla="*/ 413657 w 816876"/>
              <a:gd name="connsiteY27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31372 w 816876"/>
              <a:gd name="connsiteY21" fmla="*/ 195943 h 555171"/>
              <a:gd name="connsiteX22" fmla="*/ 620486 w 816876"/>
              <a:gd name="connsiteY22" fmla="*/ 152400 h 555171"/>
              <a:gd name="connsiteX23" fmla="*/ 598714 w 816876"/>
              <a:gd name="connsiteY23" fmla="*/ 130628 h 555171"/>
              <a:gd name="connsiteX24" fmla="*/ 572044 w 816876"/>
              <a:gd name="connsiteY24" fmla="*/ 92256 h 555171"/>
              <a:gd name="connsiteX25" fmla="*/ 502920 w 816876"/>
              <a:gd name="connsiteY25" fmla="*/ 45175 h 555171"/>
              <a:gd name="connsiteX26" fmla="*/ 462915 w 816876"/>
              <a:gd name="connsiteY26" fmla="*/ 19322 h 555171"/>
              <a:gd name="connsiteX27" fmla="*/ 413657 w 816876"/>
              <a:gd name="connsiteY27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20486 w 816876"/>
              <a:gd name="connsiteY21" fmla="*/ 152400 h 555171"/>
              <a:gd name="connsiteX22" fmla="*/ 598714 w 816876"/>
              <a:gd name="connsiteY22" fmla="*/ 13062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20486 w 816876"/>
              <a:gd name="connsiteY21" fmla="*/ 152400 h 555171"/>
              <a:gd name="connsiteX22" fmla="*/ 617764 w 816876"/>
              <a:gd name="connsiteY22" fmla="*/ 11538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20486 w 816876"/>
              <a:gd name="connsiteY21" fmla="*/ 152400 h 555171"/>
              <a:gd name="connsiteX22" fmla="*/ 629194 w 816876"/>
              <a:gd name="connsiteY22" fmla="*/ 12300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20486 w 816876"/>
              <a:gd name="connsiteY21" fmla="*/ 152400 h 555171"/>
              <a:gd name="connsiteX22" fmla="*/ 629194 w 816876"/>
              <a:gd name="connsiteY22" fmla="*/ 12300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75731 w 816876"/>
              <a:gd name="connsiteY21" fmla="*/ 161925 h 555171"/>
              <a:gd name="connsiteX22" fmla="*/ 629194 w 816876"/>
              <a:gd name="connsiteY22" fmla="*/ 12300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876"/>
              <a:gd name="connsiteY0" fmla="*/ 0 h 555171"/>
              <a:gd name="connsiteX1" fmla="*/ 413657 w 816876"/>
              <a:gd name="connsiteY1" fmla="*/ 0 h 555171"/>
              <a:gd name="connsiteX2" fmla="*/ 304800 w 816876"/>
              <a:gd name="connsiteY2" fmla="*/ 21771 h 555171"/>
              <a:gd name="connsiteX3" fmla="*/ 248739 w 816876"/>
              <a:gd name="connsiteY3" fmla="*/ 90623 h 555171"/>
              <a:gd name="connsiteX4" fmla="*/ 130629 w 816876"/>
              <a:gd name="connsiteY4" fmla="*/ 174171 h 555171"/>
              <a:gd name="connsiteX5" fmla="*/ 54429 w 816876"/>
              <a:gd name="connsiteY5" fmla="*/ 250371 h 555171"/>
              <a:gd name="connsiteX6" fmla="*/ 10886 w 816876"/>
              <a:gd name="connsiteY6" fmla="*/ 304800 h 555171"/>
              <a:gd name="connsiteX7" fmla="*/ 0 w 816876"/>
              <a:gd name="connsiteY7" fmla="*/ 337457 h 555171"/>
              <a:gd name="connsiteX8" fmla="*/ 32657 w 816876"/>
              <a:gd name="connsiteY8" fmla="*/ 468085 h 555171"/>
              <a:gd name="connsiteX9" fmla="*/ 87086 w 816876"/>
              <a:gd name="connsiteY9" fmla="*/ 500743 h 555171"/>
              <a:gd name="connsiteX10" fmla="*/ 152400 w 816876"/>
              <a:gd name="connsiteY10" fmla="*/ 555171 h 555171"/>
              <a:gd name="connsiteX11" fmla="*/ 337457 w 816876"/>
              <a:gd name="connsiteY11" fmla="*/ 533400 h 555171"/>
              <a:gd name="connsiteX12" fmla="*/ 370114 w 816876"/>
              <a:gd name="connsiteY12" fmla="*/ 522514 h 555171"/>
              <a:gd name="connsiteX13" fmla="*/ 424543 w 816876"/>
              <a:gd name="connsiteY13" fmla="*/ 511628 h 555171"/>
              <a:gd name="connsiteX14" fmla="*/ 576943 w 816876"/>
              <a:gd name="connsiteY14" fmla="*/ 489857 h 555171"/>
              <a:gd name="connsiteX15" fmla="*/ 685800 w 816876"/>
              <a:gd name="connsiteY15" fmla="*/ 478971 h 555171"/>
              <a:gd name="connsiteX16" fmla="*/ 772886 w 816876"/>
              <a:gd name="connsiteY16" fmla="*/ 457200 h 555171"/>
              <a:gd name="connsiteX17" fmla="*/ 816429 w 816876"/>
              <a:gd name="connsiteY17" fmla="*/ 468085 h 555171"/>
              <a:gd name="connsiteX18" fmla="*/ 783772 w 816876"/>
              <a:gd name="connsiteY18" fmla="*/ 370114 h 555171"/>
              <a:gd name="connsiteX19" fmla="*/ 762000 w 816876"/>
              <a:gd name="connsiteY19" fmla="*/ 272143 h 555171"/>
              <a:gd name="connsiteX20" fmla="*/ 740229 w 816876"/>
              <a:gd name="connsiteY20" fmla="*/ 206828 h 555171"/>
              <a:gd name="connsiteX21" fmla="*/ 675731 w 816876"/>
              <a:gd name="connsiteY21" fmla="*/ 161925 h 555171"/>
              <a:gd name="connsiteX22" fmla="*/ 623479 w 816876"/>
              <a:gd name="connsiteY22" fmla="*/ 107768 h 555171"/>
              <a:gd name="connsiteX23" fmla="*/ 572044 w 816876"/>
              <a:gd name="connsiteY23" fmla="*/ 92256 h 555171"/>
              <a:gd name="connsiteX24" fmla="*/ 502920 w 816876"/>
              <a:gd name="connsiteY24" fmla="*/ 45175 h 555171"/>
              <a:gd name="connsiteX25" fmla="*/ 462915 w 816876"/>
              <a:gd name="connsiteY25" fmla="*/ 19322 h 555171"/>
              <a:gd name="connsiteX26" fmla="*/ 413657 w 816876"/>
              <a:gd name="connsiteY26" fmla="*/ 0 h 555171"/>
              <a:gd name="connsiteX0" fmla="*/ 413657 w 816924"/>
              <a:gd name="connsiteY0" fmla="*/ 0 h 555171"/>
              <a:gd name="connsiteX1" fmla="*/ 413657 w 816924"/>
              <a:gd name="connsiteY1" fmla="*/ 0 h 555171"/>
              <a:gd name="connsiteX2" fmla="*/ 304800 w 816924"/>
              <a:gd name="connsiteY2" fmla="*/ 21771 h 555171"/>
              <a:gd name="connsiteX3" fmla="*/ 248739 w 816924"/>
              <a:gd name="connsiteY3" fmla="*/ 90623 h 555171"/>
              <a:gd name="connsiteX4" fmla="*/ 130629 w 816924"/>
              <a:gd name="connsiteY4" fmla="*/ 174171 h 555171"/>
              <a:gd name="connsiteX5" fmla="*/ 54429 w 816924"/>
              <a:gd name="connsiteY5" fmla="*/ 250371 h 555171"/>
              <a:gd name="connsiteX6" fmla="*/ 10886 w 816924"/>
              <a:gd name="connsiteY6" fmla="*/ 304800 h 555171"/>
              <a:gd name="connsiteX7" fmla="*/ 0 w 816924"/>
              <a:gd name="connsiteY7" fmla="*/ 337457 h 555171"/>
              <a:gd name="connsiteX8" fmla="*/ 32657 w 816924"/>
              <a:gd name="connsiteY8" fmla="*/ 468085 h 555171"/>
              <a:gd name="connsiteX9" fmla="*/ 87086 w 816924"/>
              <a:gd name="connsiteY9" fmla="*/ 500743 h 555171"/>
              <a:gd name="connsiteX10" fmla="*/ 152400 w 816924"/>
              <a:gd name="connsiteY10" fmla="*/ 555171 h 555171"/>
              <a:gd name="connsiteX11" fmla="*/ 337457 w 816924"/>
              <a:gd name="connsiteY11" fmla="*/ 533400 h 555171"/>
              <a:gd name="connsiteX12" fmla="*/ 370114 w 816924"/>
              <a:gd name="connsiteY12" fmla="*/ 522514 h 555171"/>
              <a:gd name="connsiteX13" fmla="*/ 424543 w 816924"/>
              <a:gd name="connsiteY13" fmla="*/ 511628 h 555171"/>
              <a:gd name="connsiteX14" fmla="*/ 576943 w 816924"/>
              <a:gd name="connsiteY14" fmla="*/ 489857 h 555171"/>
              <a:gd name="connsiteX15" fmla="*/ 685800 w 816924"/>
              <a:gd name="connsiteY15" fmla="*/ 478971 h 555171"/>
              <a:gd name="connsiteX16" fmla="*/ 772886 w 816924"/>
              <a:gd name="connsiteY16" fmla="*/ 457200 h 555171"/>
              <a:gd name="connsiteX17" fmla="*/ 816429 w 816924"/>
              <a:gd name="connsiteY17" fmla="*/ 468085 h 555171"/>
              <a:gd name="connsiteX18" fmla="*/ 783772 w 816924"/>
              <a:gd name="connsiteY18" fmla="*/ 370114 h 555171"/>
              <a:gd name="connsiteX19" fmla="*/ 741045 w 816924"/>
              <a:gd name="connsiteY19" fmla="*/ 298813 h 555171"/>
              <a:gd name="connsiteX20" fmla="*/ 740229 w 816924"/>
              <a:gd name="connsiteY20" fmla="*/ 206828 h 555171"/>
              <a:gd name="connsiteX21" fmla="*/ 675731 w 816924"/>
              <a:gd name="connsiteY21" fmla="*/ 161925 h 555171"/>
              <a:gd name="connsiteX22" fmla="*/ 623479 w 816924"/>
              <a:gd name="connsiteY22" fmla="*/ 107768 h 555171"/>
              <a:gd name="connsiteX23" fmla="*/ 572044 w 816924"/>
              <a:gd name="connsiteY23" fmla="*/ 92256 h 555171"/>
              <a:gd name="connsiteX24" fmla="*/ 502920 w 816924"/>
              <a:gd name="connsiteY24" fmla="*/ 45175 h 555171"/>
              <a:gd name="connsiteX25" fmla="*/ 462915 w 816924"/>
              <a:gd name="connsiteY25" fmla="*/ 19322 h 555171"/>
              <a:gd name="connsiteX26" fmla="*/ 413657 w 816924"/>
              <a:gd name="connsiteY26" fmla="*/ 0 h 555171"/>
              <a:gd name="connsiteX0" fmla="*/ 413657 w 816981"/>
              <a:gd name="connsiteY0" fmla="*/ 0 h 555171"/>
              <a:gd name="connsiteX1" fmla="*/ 413657 w 816981"/>
              <a:gd name="connsiteY1" fmla="*/ 0 h 555171"/>
              <a:gd name="connsiteX2" fmla="*/ 304800 w 816981"/>
              <a:gd name="connsiteY2" fmla="*/ 21771 h 555171"/>
              <a:gd name="connsiteX3" fmla="*/ 248739 w 816981"/>
              <a:gd name="connsiteY3" fmla="*/ 90623 h 555171"/>
              <a:gd name="connsiteX4" fmla="*/ 130629 w 816981"/>
              <a:gd name="connsiteY4" fmla="*/ 174171 h 555171"/>
              <a:gd name="connsiteX5" fmla="*/ 54429 w 816981"/>
              <a:gd name="connsiteY5" fmla="*/ 250371 h 555171"/>
              <a:gd name="connsiteX6" fmla="*/ 10886 w 816981"/>
              <a:gd name="connsiteY6" fmla="*/ 304800 h 555171"/>
              <a:gd name="connsiteX7" fmla="*/ 0 w 816981"/>
              <a:gd name="connsiteY7" fmla="*/ 337457 h 555171"/>
              <a:gd name="connsiteX8" fmla="*/ 32657 w 816981"/>
              <a:gd name="connsiteY8" fmla="*/ 468085 h 555171"/>
              <a:gd name="connsiteX9" fmla="*/ 87086 w 816981"/>
              <a:gd name="connsiteY9" fmla="*/ 500743 h 555171"/>
              <a:gd name="connsiteX10" fmla="*/ 152400 w 816981"/>
              <a:gd name="connsiteY10" fmla="*/ 555171 h 555171"/>
              <a:gd name="connsiteX11" fmla="*/ 337457 w 816981"/>
              <a:gd name="connsiteY11" fmla="*/ 533400 h 555171"/>
              <a:gd name="connsiteX12" fmla="*/ 370114 w 816981"/>
              <a:gd name="connsiteY12" fmla="*/ 522514 h 555171"/>
              <a:gd name="connsiteX13" fmla="*/ 424543 w 816981"/>
              <a:gd name="connsiteY13" fmla="*/ 511628 h 555171"/>
              <a:gd name="connsiteX14" fmla="*/ 576943 w 816981"/>
              <a:gd name="connsiteY14" fmla="*/ 489857 h 555171"/>
              <a:gd name="connsiteX15" fmla="*/ 685800 w 816981"/>
              <a:gd name="connsiteY15" fmla="*/ 478971 h 555171"/>
              <a:gd name="connsiteX16" fmla="*/ 772886 w 816981"/>
              <a:gd name="connsiteY16" fmla="*/ 457200 h 555171"/>
              <a:gd name="connsiteX17" fmla="*/ 816429 w 816981"/>
              <a:gd name="connsiteY17" fmla="*/ 468085 h 555171"/>
              <a:gd name="connsiteX18" fmla="*/ 741045 w 816981"/>
              <a:gd name="connsiteY18" fmla="*/ 298813 h 555171"/>
              <a:gd name="connsiteX19" fmla="*/ 740229 w 816981"/>
              <a:gd name="connsiteY19" fmla="*/ 206828 h 555171"/>
              <a:gd name="connsiteX20" fmla="*/ 675731 w 816981"/>
              <a:gd name="connsiteY20" fmla="*/ 161925 h 555171"/>
              <a:gd name="connsiteX21" fmla="*/ 623479 w 816981"/>
              <a:gd name="connsiteY21" fmla="*/ 107768 h 555171"/>
              <a:gd name="connsiteX22" fmla="*/ 572044 w 816981"/>
              <a:gd name="connsiteY22" fmla="*/ 92256 h 555171"/>
              <a:gd name="connsiteX23" fmla="*/ 502920 w 816981"/>
              <a:gd name="connsiteY23" fmla="*/ 45175 h 555171"/>
              <a:gd name="connsiteX24" fmla="*/ 462915 w 816981"/>
              <a:gd name="connsiteY24" fmla="*/ 19322 h 555171"/>
              <a:gd name="connsiteX25" fmla="*/ 413657 w 816981"/>
              <a:gd name="connsiteY25" fmla="*/ 0 h 555171"/>
              <a:gd name="connsiteX0" fmla="*/ 413657 w 774389"/>
              <a:gd name="connsiteY0" fmla="*/ 0 h 555171"/>
              <a:gd name="connsiteX1" fmla="*/ 413657 w 774389"/>
              <a:gd name="connsiteY1" fmla="*/ 0 h 555171"/>
              <a:gd name="connsiteX2" fmla="*/ 304800 w 774389"/>
              <a:gd name="connsiteY2" fmla="*/ 21771 h 555171"/>
              <a:gd name="connsiteX3" fmla="*/ 248739 w 774389"/>
              <a:gd name="connsiteY3" fmla="*/ 90623 h 555171"/>
              <a:gd name="connsiteX4" fmla="*/ 130629 w 774389"/>
              <a:gd name="connsiteY4" fmla="*/ 174171 h 555171"/>
              <a:gd name="connsiteX5" fmla="*/ 54429 w 774389"/>
              <a:gd name="connsiteY5" fmla="*/ 250371 h 555171"/>
              <a:gd name="connsiteX6" fmla="*/ 10886 w 774389"/>
              <a:gd name="connsiteY6" fmla="*/ 304800 h 555171"/>
              <a:gd name="connsiteX7" fmla="*/ 0 w 774389"/>
              <a:gd name="connsiteY7" fmla="*/ 337457 h 555171"/>
              <a:gd name="connsiteX8" fmla="*/ 32657 w 774389"/>
              <a:gd name="connsiteY8" fmla="*/ 468085 h 555171"/>
              <a:gd name="connsiteX9" fmla="*/ 87086 w 774389"/>
              <a:gd name="connsiteY9" fmla="*/ 500743 h 555171"/>
              <a:gd name="connsiteX10" fmla="*/ 152400 w 774389"/>
              <a:gd name="connsiteY10" fmla="*/ 555171 h 555171"/>
              <a:gd name="connsiteX11" fmla="*/ 337457 w 774389"/>
              <a:gd name="connsiteY11" fmla="*/ 533400 h 555171"/>
              <a:gd name="connsiteX12" fmla="*/ 370114 w 774389"/>
              <a:gd name="connsiteY12" fmla="*/ 522514 h 555171"/>
              <a:gd name="connsiteX13" fmla="*/ 424543 w 774389"/>
              <a:gd name="connsiteY13" fmla="*/ 511628 h 555171"/>
              <a:gd name="connsiteX14" fmla="*/ 576943 w 774389"/>
              <a:gd name="connsiteY14" fmla="*/ 489857 h 555171"/>
              <a:gd name="connsiteX15" fmla="*/ 685800 w 774389"/>
              <a:gd name="connsiteY15" fmla="*/ 478971 h 555171"/>
              <a:gd name="connsiteX16" fmla="*/ 772886 w 774389"/>
              <a:gd name="connsiteY16" fmla="*/ 457200 h 555171"/>
              <a:gd name="connsiteX17" fmla="*/ 686889 w 774389"/>
              <a:gd name="connsiteY17" fmla="*/ 376645 h 555171"/>
              <a:gd name="connsiteX18" fmla="*/ 741045 w 774389"/>
              <a:gd name="connsiteY18" fmla="*/ 298813 h 555171"/>
              <a:gd name="connsiteX19" fmla="*/ 740229 w 774389"/>
              <a:gd name="connsiteY19" fmla="*/ 206828 h 555171"/>
              <a:gd name="connsiteX20" fmla="*/ 675731 w 774389"/>
              <a:gd name="connsiteY20" fmla="*/ 161925 h 555171"/>
              <a:gd name="connsiteX21" fmla="*/ 623479 w 774389"/>
              <a:gd name="connsiteY21" fmla="*/ 107768 h 555171"/>
              <a:gd name="connsiteX22" fmla="*/ 572044 w 774389"/>
              <a:gd name="connsiteY22" fmla="*/ 92256 h 555171"/>
              <a:gd name="connsiteX23" fmla="*/ 502920 w 774389"/>
              <a:gd name="connsiteY23" fmla="*/ 45175 h 555171"/>
              <a:gd name="connsiteX24" fmla="*/ 462915 w 774389"/>
              <a:gd name="connsiteY24" fmla="*/ 19322 h 555171"/>
              <a:gd name="connsiteX25" fmla="*/ 413657 w 774389"/>
              <a:gd name="connsiteY25" fmla="*/ 0 h 555171"/>
              <a:gd name="connsiteX0" fmla="*/ 413657 w 748053"/>
              <a:gd name="connsiteY0" fmla="*/ 0 h 555171"/>
              <a:gd name="connsiteX1" fmla="*/ 413657 w 748053"/>
              <a:gd name="connsiteY1" fmla="*/ 0 h 555171"/>
              <a:gd name="connsiteX2" fmla="*/ 304800 w 748053"/>
              <a:gd name="connsiteY2" fmla="*/ 21771 h 555171"/>
              <a:gd name="connsiteX3" fmla="*/ 248739 w 748053"/>
              <a:gd name="connsiteY3" fmla="*/ 90623 h 555171"/>
              <a:gd name="connsiteX4" fmla="*/ 130629 w 748053"/>
              <a:gd name="connsiteY4" fmla="*/ 174171 h 555171"/>
              <a:gd name="connsiteX5" fmla="*/ 54429 w 748053"/>
              <a:gd name="connsiteY5" fmla="*/ 250371 h 555171"/>
              <a:gd name="connsiteX6" fmla="*/ 10886 w 748053"/>
              <a:gd name="connsiteY6" fmla="*/ 304800 h 555171"/>
              <a:gd name="connsiteX7" fmla="*/ 0 w 748053"/>
              <a:gd name="connsiteY7" fmla="*/ 337457 h 555171"/>
              <a:gd name="connsiteX8" fmla="*/ 32657 w 748053"/>
              <a:gd name="connsiteY8" fmla="*/ 468085 h 555171"/>
              <a:gd name="connsiteX9" fmla="*/ 87086 w 748053"/>
              <a:gd name="connsiteY9" fmla="*/ 500743 h 555171"/>
              <a:gd name="connsiteX10" fmla="*/ 152400 w 748053"/>
              <a:gd name="connsiteY10" fmla="*/ 555171 h 555171"/>
              <a:gd name="connsiteX11" fmla="*/ 337457 w 748053"/>
              <a:gd name="connsiteY11" fmla="*/ 533400 h 555171"/>
              <a:gd name="connsiteX12" fmla="*/ 370114 w 748053"/>
              <a:gd name="connsiteY12" fmla="*/ 522514 h 555171"/>
              <a:gd name="connsiteX13" fmla="*/ 424543 w 748053"/>
              <a:gd name="connsiteY13" fmla="*/ 511628 h 555171"/>
              <a:gd name="connsiteX14" fmla="*/ 576943 w 748053"/>
              <a:gd name="connsiteY14" fmla="*/ 489857 h 555171"/>
              <a:gd name="connsiteX15" fmla="*/ 685800 w 748053"/>
              <a:gd name="connsiteY15" fmla="*/ 478971 h 555171"/>
              <a:gd name="connsiteX16" fmla="*/ 686889 w 748053"/>
              <a:gd name="connsiteY16" fmla="*/ 376645 h 555171"/>
              <a:gd name="connsiteX17" fmla="*/ 741045 w 748053"/>
              <a:gd name="connsiteY17" fmla="*/ 298813 h 555171"/>
              <a:gd name="connsiteX18" fmla="*/ 740229 w 748053"/>
              <a:gd name="connsiteY18" fmla="*/ 206828 h 555171"/>
              <a:gd name="connsiteX19" fmla="*/ 675731 w 748053"/>
              <a:gd name="connsiteY19" fmla="*/ 161925 h 555171"/>
              <a:gd name="connsiteX20" fmla="*/ 623479 w 748053"/>
              <a:gd name="connsiteY20" fmla="*/ 107768 h 555171"/>
              <a:gd name="connsiteX21" fmla="*/ 572044 w 748053"/>
              <a:gd name="connsiteY21" fmla="*/ 92256 h 555171"/>
              <a:gd name="connsiteX22" fmla="*/ 502920 w 748053"/>
              <a:gd name="connsiteY22" fmla="*/ 45175 h 555171"/>
              <a:gd name="connsiteX23" fmla="*/ 462915 w 748053"/>
              <a:gd name="connsiteY23" fmla="*/ 19322 h 555171"/>
              <a:gd name="connsiteX24" fmla="*/ 413657 w 748053"/>
              <a:gd name="connsiteY24" fmla="*/ 0 h 555171"/>
              <a:gd name="connsiteX0" fmla="*/ 413657 w 748053"/>
              <a:gd name="connsiteY0" fmla="*/ 0 h 555171"/>
              <a:gd name="connsiteX1" fmla="*/ 413657 w 748053"/>
              <a:gd name="connsiteY1" fmla="*/ 0 h 555171"/>
              <a:gd name="connsiteX2" fmla="*/ 304800 w 748053"/>
              <a:gd name="connsiteY2" fmla="*/ 21771 h 555171"/>
              <a:gd name="connsiteX3" fmla="*/ 248739 w 748053"/>
              <a:gd name="connsiteY3" fmla="*/ 90623 h 555171"/>
              <a:gd name="connsiteX4" fmla="*/ 130629 w 748053"/>
              <a:gd name="connsiteY4" fmla="*/ 174171 h 555171"/>
              <a:gd name="connsiteX5" fmla="*/ 54429 w 748053"/>
              <a:gd name="connsiteY5" fmla="*/ 250371 h 555171"/>
              <a:gd name="connsiteX6" fmla="*/ 10886 w 748053"/>
              <a:gd name="connsiteY6" fmla="*/ 304800 h 555171"/>
              <a:gd name="connsiteX7" fmla="*/ 0 w 748053"/>
              <a:gd name="connsiteY7" fmla="*/ 337457 h 555171"/>
              <a:gd name="connsiteX8" fmla="*/ 32657 w 748053"/>
              <a:gd name="connsiteY8" fmla="*/ 468085 h 555171"/>
              <a:gd name="connsiteX9" fmla="*/ 87086 w 748053"/>
              <a:gd name="connsiteY9" fmla="*/ 500743 h 555171"/>
              <a:gd name="connsiteX10" fmla="*/ 152400 w 748053"/>
              <a:gd name="connsiteY10" fmla="*/ 555171 h 555171"/>
              <a:gd name="connsiteX11" fmla="*/ 337457 w 748053"/>
              <a:gd name="connsiteY11" fmla="*/ 533400 h 555171"/>
              <a:gd name="connsiteX12" fmla="*/ 370114 w 748053"/>
              <a:gd name="connsiteY12" fmla="*/ 522514 h 555171"/>
              <a:gd name="connsiteX13" fmla="*/ 424543 w 748053"/>
              <a:gd name="connsiteY13" fmla="*/ 511628 h 555171"/>
              <a:gd name="connsiteX14" fmla="*/ 576943 w 748053"/>
              <a:gd name="connsiteY14" fmla="*/ 489857 h 555171"/>
              <a:gd name="connsiteX15" fmla="*/ 686889 w 748053"/>
              <a:gd name="connsiteY15" fmla="*/ 376645 h 555171"/>
              <a:gd name="connsiteX16" fmla="*/ 741045 w 748053"/>
              <a:gd name="connsiteY16" fmla="*/ 298813 h 555171"/>
              <a:gd name="connsiteX17" fmla="*/ 740229 w 748053"/>
              <a:gd name="connsiteY17" fmla="*/ 206828 h 555171"/>
              <a:gd name="connsiteX18" fmla="*/ 675731 w 748053"/>
              <a:gd name="connsiteY18" fmla="*/ 161925 h 555171"/>
              <a:gd name="connsiteX19" fmla="*/ 623479 w 748053"/>
              <a:gd name="connsiteY19" fmla="*/ 107768 h 555171"/>
              <a:gd name="connsiteX20" fmla="*/ 572044 w 748053"/>
              <a:gd name="connsiteY20" fmla="*/ 92256 h 555171"/>
              <a:gd name="connsiteX21" fmla="*/ 502920 w 748053"/>
              <a:gd name="connsiteY21" fmla="*/ 45175 h 555171"/>
              <a:gd name="connsiteX22" fmla="*/ 462915 w 748053"/>
              <a:gd name="connsiteY22" fmla="*/ 19322 h 555171"/>
              <a:gd name="connsiteX23" fmla="*/ 413657 w 748053"/>
              <a:gd name="connsiteY23" fmla="*/ 0 h 555171"/>
              <a:gd name="connsiteX0" fmla="*/ 413657 w 769830"/>
              <a:gd name="connsiteY0" fmla="*/ 0 h 555171"/>
              <a:gd name="connsiteX1" fmla="*/ 413657 w 769830"/>
              <a:gd name="connsiteY1" fmla="*/ 0 h 555171"/>
              <a:gd name="connsiteX2" fmla="*/ 304800 w 769830"/>
              <a:gd name="connsiteY2" fmla="*/ 21771 h 555171"/>
              <a:gd name="connsiteX3" fmla="*/ 248739 w 769830"/>
              <a:gd name="connsiteY3" fmla="*/ 90623 h 555171"/>
              <a:gd name="connsiteX4" fmla="*/ 130629 w 769830"/>
              <a:gd name="connsiteY4" fmla="*/ 174171 h 555171"/>
              <a:gd name="connsiteX5" fmla="*/ 54429 w 769830"/>
              <a:gd name="connsiteY5" fmla="*/ 250371 h 555171"/>
              <a:gd name="connsiteX6" fmla="*/ 10886 w 769830"/>
              <a:gd name="connsiteY6" fmla="*/ 304800 h 555171"/>
              <a:gd name="connsiteX7" fmla="*/ 0 w 769830"/>
              <a:gd name="connsiteY7" fmla="*/ 337457 h 555171"/>
              <a:gd name="connsiteX8" fmla="*/ 32657 w 769830"/>
              <a:gd name="connsiteY8" fmla="*/ 468085 h 555171"/>
              <a:gd name="connsiteX9" fmla="*/ 87086 w 769830"/>
              <a:gd name="connsiteY9" fmla="*/ 500743 h 555171"/>
              <a:gd name="connsiteX10" fmla="*/ 152400 w 769830"/>
              <a:gd name="connsiteY10" fmla="*/ 555171 h 555171"/>
              <a:gd name="connsiteX11" fmla="*/ 337457 w 769830"/>
              <a:gd name="connsiteY11" fmla="*/ 533400 h 555171"/>
              <a:gd name="connsiteX12" fmla="*/ 370114 w 769830"/>
              <a:gd name="connsiteY12" fmla="*/ 522514 h 555171"/>
              <a:gd name="connsiteX13" fmla="*/ 424543 w 769830"/>
              <a:gd name="connsiteY13" fmla="*/ 511628 h 555171"/>
              <a:gd name="connsiteX14" fmla="*/ 576943 w 769830"/>
              <a:gd name="connsiteY14" fmla="*/ 489857 h 555171"/>
              <a:gd name="connsiteX15" fmla="*/ 686889 w 769830"/>
              <a:gd name="connsiteY15" fmla="*/ 376645 h 555171"/>
              <a:gd name="connsiteX16" fmla="*/ 767715 w 769830"/>
              <a:gd name="connsiteY16" fmla="*/ 300718 h 555171"/>
              <a:gd name="connsiteX17" fmla="*/ 740229 w 769830"/>
              <a:gd name="connsiteY17" fmla="*/ 206828 h 555171"/>
              <a:gd name="connsiteX18" fmla="*/ 675731 w 769830"/>
              <a:gd name="connsiteY18" fmla="*/ 161925 h 555171"/>
              <a:gd name="connsiteX19" fmla="*/ 623479 w 769830"/>
              <a:gd name="connsiteY19" fmla="*/ 107768 h 555171"/>
              <a:gd name="connsiteX20" fmla="*/ 572044 w 769830"/>
              <a:gd name="connsiteY20" fmla="*/ 92256 h 555171"/>
              <a:gd name="connsiteX21" fmla="*/ 502920 w 769830"/>
              <a:gd name="connsiteY21" fmla="*/ 45175 h 555171"/>
              <a:gd name="connsiteX22" fmla="*/ 462915 w 769830"/>
              <a:gd name="connsiteY22" fmla="*/ 19322 h 555171"/>
              <a:gd name="connsiteX23" fmla="*/ 413657 w 769830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76943 w 768997"/>
              <a:gd name="connsiteY14" fmla="*/ 48985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76943 w 768997"/>
              <a:gd name="connsiteY14" fmla="*/ 48985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78848 w 768997"/>
              <a:gd name="connsiteY14" fmla="*/ 449852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626473 w 768997"/>
              <a:gd name="connsiteY14" fmla="*/ 453662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626473 w 768997"/>
              <a:gd name="connsiteY14" fmla="*/ 453662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607423 w 768997"/>
              <a:gd name="connsiteY14" fmla="*/ 44794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04800 w 768997"/>
              <a:gd name="connsiteY2" fmla="*/ 2177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97898 w 768997"/>
              <a:gd name="connsiteY14" fmla="*/ 46318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3657 w 768997"/>
              <a:gd name="connsiteY0" fmla="*/ 0 h 555171"/>
              <a:gd name="connsiteX1" fmla="*/ 413657 w 768997"/>
              <a:gd name="connsiteY1" fmla="*/ 0 h 555171"/>
              <a:gd name="connsiteX2" fmla="*/ 321945 w 768997"/>
              <a:gd name="connsiteY2" fmla="*/ 4082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97898 w 768997"/>
              <a:gd name="connsiteY14" fmla="*/ 46318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3657 w 768997"/>
              <a:gd name="connsiteY23" fmla="*/ 0 h 555171"/>
              <a:gd name="connsiteX0" fmla="*/ 411752 w 768997"/>
              <a:gd name="connsiteY0" fmla="*/ 26670 h 555171"/>
              <a:gd name="connsiteX1" fmla="*/ 413657 w 768997"/>
              <a:gd name="connsiteY1" fmla="*/ 0 h 555171"/>
              <a:gd name="connsiteX2" fmla="*/ 321945 w 768997"/>
              <a:gd name="connsiteY2" fmla="*/ 4082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97898 w 768997"/>
              <a:gd name="connsiteY14" fmla="*/ 46318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23" fmla="*/ 411752 w 768997"/>
              <a:gd name="connsiteY23" fmla="*/ 26670 h 555171"/>
              <a:gd name="connsiteX0" fmla="*/ 462915 w 768997"/>
              <a:gd name="connsiteY0" fmla="*/ 19322 h 555171"/>
              <a:gd name="connsiteX1" fmla="*/ 413657 w 768997"/>
              <a:gd name="connsiteY1" fmla="*/ 0 h 555171"/>
              <a:gd name="connsiteX2" fmla="*/ 321945 w 768997"/>
              <a:gd name="connsiteY2" fmla="*/ 4082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97898 w 768997"/>
              <a:gd name="connsiteY14" fmla="*/ 46318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0" fmla="*/ 462915 w 768997"/>
              <a:gd name="connsiteY0" fmla="*/ 19322 h 555171"/>
              <a:gd name="connsiteX1" fmla="*/ 413657 w 768997"/>
              <a:gd name="connsiteY1" fmla="*/ 0 h 555171"/>
              <a:gd name="connsiteX2" fmla="*/ 321945 w 768997"/>
              <a:gd name="connsiteY2" fmla="*/ 40821 h 555171"/>
              <a:gd name="connsiteX3" fmla="*/ 248739 w 768997"/>
              <a:gd name="connsiteY3" fmla="*/ 90623 h 555171"/>
              <a:gd name="connsiteX4" fmla="*/ 130629 w 768997"/>
              <a:gd name="connsiteY4" fmla="*/ 174171 h 555171"/>
              <a:gd name="connsiteX5" fmla="*/ 54429 w 768997"/>
              <a:gd name="connsiteY5" fmla="*/ 250371 h 555171"/>
              <a:gd name="connsiteX6" fmla="*/ 10886 w 768997"/>
              <a:gd name="connsiteY6" fmla="*/ 304800 h 555171"/>
              <a:gd name="connsiteX7" fmla="*/ 0 w 768997"/>
              <a:gd name="connsiteY7" fmla="*/ 337457 h 555171"/>
              <a:gd name="connsiteX8" fmla="*/ 32657 w 768997"/>
              <a:gd name="connsiteY8" fmla="*/ 468085 h 555171"/>
              <a:gd name="connsiteX9" fmla="*/ 87086 w 768997"/>
              <a:gd name="connsiteY9" fmla="*/ 500743 h 555171"/>
              <a:gd name="connsiteX10" fmla="*/ 152400 w 768997"/>
              <a:gd name="connsiteY10" fmla="*/ 555171 h 555171"/>
              <a:gd name="connsiteX11" fmla="*/ 337457 w 768997"/>
              <a:gd name="connsiteY11" fmla="*/ 533400 h 555171"/>
              <a:gd name="connsiteX12" fmla="*/ 370114 w 768997"/>
              <a:gd name="connsiteY12" fmla="*/ 522514 h 555171"/>
              <a:gd name="connsiteX13" fmla="*/ 424543 w 768997"/>
              <a:gd name="connsiteY13" fmla="*/ 511628 h 555171"/>
              <a:gd name="connsiteX14" fmla="*/ 597898 w 768997"/>
              <a:gd name="connsiteY14" fmla="*/ 463187 h 555171"/>
              <a:gd name="connsiteX15" fmla="*/ 702129 w 768997"/>
              <a:gd name="connsiteY15" fmla="*/ 380455 h 555171"/>
              <a:gd name="connsiteX16" fmla="*/ 767715 w 768997"/>
              <a:gd name="connsiteY16" fmla="*/ 300718 h 555171"/>
              <a:gd name="connsiteX17" fmla="*/ 740229 w 768997"/>
              <a:gd name="connsiteY17" fmla="*/ 206828 h 555171"/>
              <a:gd name="connsiteX18" fmla="*/ 675731 w 768997"/>
              <a:gd name="connsiteY18" fmla="*/ 161925 h 555171"/>
              <a:gd name="connsiteX19" fmla="*/ 623479 w 768997"/>
              <a:gd name="connsiteY19" fmla="*/ 107768 h 555171"/>
              <a:gd name="connsiteX20" fmla="*/ 572044 w 768997"/>
              <a:gd name="connsiteY20" fmla="*/ 92256 h 555171"/>
              <a:gd name="connsiteX21" fmla="*/ 502920 w 768997"/>
              <a:gd name="connsiteY21" fmla="*/ 45175 h 555171"/>
              <a:gd name="connsiteX22" fmla="*/ 462915 w 768997"/>
              <a:gd name="connsiteY22" fmla="*/ 19322 h 555171"/>
              <a:gd name="connsiteX0" fmla="*/ 462915 w 768997"/>
              <a:gd name="connsiteY0" fmla="*/ 0 h 535849"/>
              <a:gd name="connsiteX1" fmla="*/ 321945 w 768997"/>
              <a:gd name="connsiteY1" fmla="*/ 21499 h 535849"/>
              <a:gd name="connsiteX2" fmla="*/ 248739 w 768997"/>
              <a:gd name="connsiteY2" fmla="*/ 71301 h 535849"/>
              <a:gd name="connsiteX3" fmla="*/ 130629 w 768997"/>
              <a:gd name="connsiteY3" fmla="*/ 154849 h 535849"/>
              <a:gd name="connsiteX4" fmla="*/ 54429 w 768997"/>
              <a:gd name="connsiteY4" fmla="*/ 231049 h 535849"/>
              <a:gd name="connsiteX5" fmla="*/ 10886 w 768997"/>
              <a:gd name="connsiteY5" fmla="*/ 285478 h 535849"/>
              <a:gd name="connsiteX6" fmla="*/ 0 w 768997"/>
              <a:gd name="connsiteY6" fmla="*/ 318135 h 535849"/>
              <a:gd name="connsiteX7" fmla="*/ 32657 w 768997"/>
              <a:gd name="connsiteY7" fmla="*/ 448763 h 535849"/>
              <a:gd name="connsiteX8" fmla="*/ 87086 w 768997"/>
              <a:gd name="connsiteY8" fmla="*/ 481421 h 535849"/>
              <a:gd name="connsiteX9" fmla="*/ 152400 w 768997"/>
              <a:gd name="connsiteY9" fmla="*/ 535849 h 535849"/>
              <a:gd name="connsiteX10" fmla="*/ 337457 w 768997"/>
              <a:gd name="connsiteY10" fmla="*/ 514078 h 535849"/>
              <a:gd name="connsiteX11" fmla="*/ 370114 w 768997"/>
              <a:gd name="connsiteY11" fmla="*/ 503192 h 535849"/>
              <a:gd name="connsiteX12" fmla="*/ 424543 w 768997"/>
              <a:gd name="connsiteY12" fmla="*/ 492306 h 535849"/>
              <a:gd name="connsiteX13" fmla="*/ 597898 w 768997"/>
              <a:gd name="connsiteY13" fmla="*/ 443865 h 535849"/>
              <a:gd name="connsiteX14" fmla="*/ 702129 w 768997"/>
              <a:gd name="connsiteY14" fmla="*/ 361133 h 535849"/>
              <a:gd name="connsiteX15" fmla="*/ 767715 w 768997"/>
              <a:gd name="connsiteY15" fmla="*/ 281396 h 535849"/>
              <a:gd name="connsiteX16" fmla="*/ 740229 w 768997"/>
              <a:gd name="connsiteY16" fmla="*/ 187506 h 535849"/>
              <a:gd name="connsiteX17" fmla="*/ 675731 w 768997"/>
              <a:gd name="connsiteY17" fmla="*/ 142603 h 535849"/>
              <a:gd name="connsiteX18" fmla="*/ 623479 w 768997"/>
              <a:gd name="connsiteY18" fmla="*/ 88446 h 535849"/>
              <a:gd name="connsiteX19" fmla="*/ 572044 w 768997"/>
              <a:gd name="connsiteY19" fmla="*/ 72934 h 535849"/>
              <a:gd name="connsiteX20" fmla="*/ 502920 w 768997"/>
              <a:gd name="connsiteY20" fmla="*/ 25853 h 535849"/>
              <a:gd name="connsiteX21" fmla="*/ 462915 w 768997"/>
              <a:gd name="connsiteY21" fmla="*/ 0 h 535849"/>
              <a:gd name="connsiteX0" fmla="*/ 434340 w 768997"/>
              <a:gd name="connsiteY0" fmla="*/ 0 h 535849"/>
              <a:gd name="connsiteX1" fmla="*/ 321945 w 768997"/>
              <a:gd name="connsiteY1" fmla="*/ 21499 h 535849"/>
              <a:gd name="connsiteX2" fmla="*/ 248739 w 768997"/>
              <a:gd name="connsiteY2" fmla="*/ 71301 h 535849"/>
              <a:gd name="connsiteX3" fmla="*/ 130629 w 768997"/>
              <a:gd name="connsiteY3" fmla="*/ 154849 h 535849"/>
              <a:gd name="connsiteX4" fmla="*/ 54429 w 768997"/>
              <a:gd name="connsiteY4" fmla="*/ 231049 h 535849"/>
              <a:gd name="connsiteX5" fmla="*/ 10886 w 768997"/>
              <a:gd name="connsiteY5" fmla="*/ 285478 h 535849"/>
              <a:gd name="connsiteX6" fmla="*/ 0 w 768997"/>
              <a:gd name="connsiteY6" fmla="*/ 318135 h 535849"/>
              <a:gd name="connsiteX7" fmla="*/ 32657 w 768997"/>
              <a:gd name="connsiteY7" fmla="*/ 448763 h 535849"/>
              <a:gd name="connsiteX8" fmla="*/ 87086 w 768997"/>
              <a:gd name="connsiteY8" fmla="*/ 481421 h 535849"/>
              <a:gd name="connsiteX9" fmla="*/ 152400 w 768997"/>
              <a:gd name="connsiteY9" fmla="*/ 535849 h 535849"/>
              <a:gd name="connsiteX10" fmla="*/ 337457 w 768997"/>
              <a:gd name="connsiteY10" fmla="*/ 514078 h 535849"/>
              <a:gd name="connsiteX11" fmla="*/ 370114 w 768997"/>
              <a:gd name="connsiteY11" fmla="*/ 503192 h 535849"/>
              <a:gd name="connsiteX12" fmla="*/ 424543 w 768997"/>
              <a:gd name="connsiteY12" fmla="*/ 492306 h 535849"/>
              <a:gd name="connsiteX13" fmla="*/ 597898 w 768997"/>
              <a:gd name="connsiteY13" fmla="*/ 443865 h 535849"/>
              <a:gd name="connsiteX14" fmla="*/ 702129 w 768997"/>
              <a:gd name="connsiteY14" fmla="*/ 361133 h 535849"/>
              <a:gd name="connsiteX15" fmla="*/ 767715 w 768997"/>
              <a:gd name="connsiteY15" fmla="*/ 281396 h 535849"/>
              <a:gd name="connsiteX16" fmla="*/ 740229 w 768997"/>
              <a:gd name="connsiteY16" fmla="*/ 187506 h 535849"/>
              <a:gd name="connsiteX17" fmla="*/ 675731 w 768997"/>
              <a:gd name="connsiteY17" fmla="*/ 142603 h 535849"/>
              <a:gd name="connsiteX18" fmla="*/ 623479 w 768997"/>
              <a:gd name="connsiteY18" fmla="*/ 88446 h 535849"/>
              <a:gd name="connsiteX19" fmla="*/ 572044 w 768997"/>
              <a:gd name="connsiteY19" fmla="*/ 72934 h 535849"/>
              <a:gd name="connsiteX20" fmla="*/ 502920 w 768997"/>
              <a:gd name="connsiteY20" fmla="*/ 25853 h 535849"/>
              <a:gd name="connsiteX21" fmla="*/ 434340 w 768997"/>
              <a:gd name="connsiteY21" fmla="*/ 0 h 535849"/>
              <a:gd name="connsiteX0" fmla="*/ 434340 w 768997"/>
              <a:gd name="connsiteY0" fmla="*/ 2041 h 537890"/>
              <a:gd name="connsiteX1" fmla="*/ 321945 w 768997"/>
              <a:gd name="connsiteY1" fmla="*/ 23540 h 537890"/>
              <a:gd name="connsiteX2" fmla="*/ 248739 w 768997"/>
              <a:gd name="connsiteY2" fmla="*/ 73342 h 537890"/>
              <a:gd name="connsiteX3" fmla="*/ 130629 w 768997"/>
              <a:gd name="connsiteY3" fmla="*/ 156890 h 537890"/>
              <a:gd name="connsiteX4" fmla="*/ 54429 w 768997"/>
              <a:gd name="connsiteY4" fmla="*/ 233090 h 537890"/>
              <a:gd name="connsiteX5" fmla="*/ 10886 w 768997"/>
              <a:gd name="connsiteY5" fmla="*/ 287519 h 537890"/>
              <a:gd name="connsiteX6" fmla="*/ 0 w 768997"/>
              <a:gd name="connsiteY6" fmla="*/ 320176 h 537890"/>
              <a:gd name="connsiteX7" fmla="*/ 32657 w 768997"/>
              <a:gd name="connsiteY7" fmla="*/ 450804 h 537890"/>
              <a:gd name="connsiteX8" fmla="*/ 87086 w 768997"/>
              <a:gd name="connsiteY8" fmla="*/ 483462 h 537890"/>
              <a:gd name="connsiteX9" fmla="*/ 152400 w 768997"/>
              <a:gd name="connsiteY9" fmla="*/ 537890 h 537890"/>
              <a:gd name="connsiteX10" fmla="*/ 337457 w 768997"/>
              <a:gd name="connsiteY10" fmla="*/ 516119 h 537890"/>
              <a:gd name="connsiteX11" fmla="*/ 370114 w 768997"/>
              <a:gd name="connsiteY11" fmla="*/ 505233 h 537890"/>
              <a:gd name="connsiteX12" fmla="*/ 424543 w 768997"/>
              <a:gd name="connsiteY12" fmla="*/ 494347 h 537890"/>
              <a:gd name="connsiteX13" fmla="*/ 597898 w 768997"/>
              <a:gd name="connsiteY13" fmla="*/ 445906 h 537890"/>
              <a:gd name="connsiteX14" fmla="*/ 702129 w 768997"/>
              <a:gd name="connsiteY14" fmla="*/ 363174 h 537890"/>
              <a:gd name="connsiteX15" fmla="*/ 767715 w 768997"/>
              <a:gd name="connsiteY15" fmla="*/ 283437 h 537890"/>
              <a:gd name="connsiteX16" fmla="*/ 740229 w 768997"/>
              <a:gd name="connsiteY16" fmla="*/ 189547 h 537890"/>
              <a:gd name="connsiteX17" fmla="*/ 675731 w 768997"/>
              <a:gd name="connsiteY17" fmla="*/ 144644 h 537890"/>
              <a:gd name="connsiteX18" fmla="*/ 623479 w 768997"/>
              <a:gd name="connsiteY18" fmla="*/ 90487 h 537890"/>
              <a:gd name="connsiteX19" fmla="*/ 572044 w 768997"/>
              <a:gd name="connsiteY19" fmla="*/ 74975 h 537890"/>
              <a:gd name="connsiteX20" fmla="*/ 502920 w 768997"/>
              <a:gd name="connsiteY20" fmla="*/ 27894 h 537890"/>
              <a:gd name="connsiteX21" fmla="*/ 434340 w 768997"/>
              <a:gd name="connsiteY21" fmla="*/ 2041 h 537890"/>
              <a:gd name="connsiteX0" fmla="*/ 434340 w 768997"/>
              <a:gd name="connsiteY0" fmla="*/ 2141 h 537990"/>
              <a:gd name="connsiteX1" fmla="*/ 321945 w 768997"/>
              <a:gd name="connsiteY1" fmla="*/ 23640 h 537990"/>
              <a:gd name="connsiteX2" fmla="*/ 286839 w 768997"/>
              <a:gd name="connsiteY2" fmla="*/ 81062 h 537990"/>
              <a:gd name="connsiteX3" fmla="*/ 130629 w 768997"/>
              <a:gd name="connsiteY3" fmla="*/ 156990 h 537990"/>
              <a:gd name="connsiteX4" fmla="*/ 54429 w 768997"/>
              <a:gd name="connsiteY4" fmla="*/ 233190 h 537990"/>
              <a:gd name="connsiteX5" fmla="*/ 10886 w 768997"/>
              <a:gd name="connsiteY5" fmla="*/ 287619 h 537990"/>
              <a:gd name="connsiteX6" fmla="*/ 0 w 768997"/>
              <a:gd name="connsiteY6" fmla="*/ 320276 h 537990"/>
              <a:gd name="connsiteX7" fmla="*/ 32657 w 768997"/>
              <a:gd name="connsiteY7" fmla="*/ 450904 h 537990"/>
              <a:gd name="connsiteX8" fmla="*/ 87086 w 768997"/>
              <a:gd name="connsiteY8" fmla="*/ 483562 h 537990"/>
              <a:gd name="connsiteX9" fmla="*/ 152400 w 768997"/>
              <a:gd name="connsiteY9" fmla="*/ 537990 h 537990"/>
              <a:gd name="connsiteX10" fmla="*/ 337457 w 768997"/>
              <a:gd name="connsiteY10" fmla="*/ 516219 h 537990"/>
              <a:gd name="connsiteX11" fmla="*/ 370114 w 768997"/>
              <a:gd name="connsiteY11" fmla="*/ 505333 h 537990"/>
              <a:gd name="connsiteX12" fmla="*/ 424543 w 768997"/>
              <a:gd name="connsiteY12" fmla="*/ 494447 h 537990"/>
              <a:gd name="connsiteX13" fmla="*/ 597898 w 768997"/>
              <a:gd name="connsiteY13" fmla="*/ 446006 h 537990"/>
              <a:gd name="connsiteX14" fmla="*/ 702129 w 768997"/>
              <a:gd name="connsiteY14" fmla="*/ 363274 h 537990"/>
              <a:gd name="connsiteX15" fmla="*/ 767715 w 768997"/>
              <a:gd name="connsiteY15" fmla="*/ 283537 h 537990"/>
              <a:gd name="connsiteX16" fmla="*/ 740229 w 768997"/>
              <a:gd name="connsiteY16" fmla="*/ 189647 h 537990"/>
              <a:gd name="connsiteX17" fmla="*/ 675731 w 768997"/>
              <a:gd name="connsiteY17" fmla="*/ 144744 h 537990"/>
              <a:gd name="connsiteX18" fmla="*/ 623479 w 768997"/>
              <a:gd name="connsiteY18" fmla="*/ 90587 h 537990"/>
              <a:gd name="connsiteX19" fmla="*/ 572044 w 768997"/>
              <a:gd name="connsiteY19" fmla="*/ 75075 h 537990"/>
              <a:gd name="connsiteX20" fmla="*/ 502920 w 768997"/>
              <a:gd name="connsiteY20" fmla="*/ 27994 h 537990"/>
              <a:gd name="connsiteX21" fmla="*/ 434340 w 768997"/>
              <a:gd name="connsiteY21" fmla="*/ 2141 h 537990"/>
              <a:gd name="connsiteX0" fmla="*/ 434340 w 768997"/>
              <a:gd name="connsiteY0" fmla="*/ 4434 h 540283"/>
              <a:gd name="connsiteX1" fmla="*/ 335280 w 768997"/>
              <a:gd name="connsiteY1" fmla="*/ 12598 h 540283"/>
              <a:gd name="connsiteX2" fmla="*/ 286839 w 768997"/>
              <a:gd name="connsiteY2" fmla="*/ 83355 h 540283"/>
              <a:gd name="connsiteX3" fmla="*/ 130629 w 768997"/>
              <a:gd name="connsiteY3" fmla="*/ 159283 h 540283"/>
              <a:gd name="connsiteX4" fmla="*/ 54429 w 768997"/>
              <a:gd name="connsiteY4" fmla="*/ 235483 h 540283"/>
              <a:gd name="connsiteX5" fmla="*/ 10886 w 768997"/>
              <a:gd name="connsiteY5" fmla="*/ 289912 h 540283"/>
              <a:gd name="connsiteX6" fmla="*/ 0 w 768997"/>
              <a:gd name="connsiteY6" fmla="*/ 322569 h 540283"/>
              <a:gd name="connsiteX7" fmla="*/ 32657 w 768997"/>
              <a:gd name="connsiteY7" fmla="*/ 453197 h 540283"/>
              <a:gd name="connsiteX8" fmla="*/ 87086 w 768997"/>
              <a:gd name="connsiteY8" fmla="*/ 485855 h 540283"/>
              <a:gd name="connsiteX9" fmla="*/ 152400 w 768997"/>
              <a:gd name="connsiteY9" fmla="*/ 540283 h 540283"/>
              <a:gd name="connsiteX10" fmla="*/ 337457 w 768997"/>
              <a:gd name="connsiteY10" fmla="*/ 518512 h 540283"/>
              <a:gd name="connsiteX11" fmla="*/ 370114 w 768997"/>
              <a:gd name="connsiteY11" fmla="*/ 507626 h 540283"/>
              <a:gd name="connsiteX12" fmla="*/ 424543 w 768997"/>
              <a:gd name="connsiteY12" fmla="*/ 496740 h 540283"/>
              <a:gd name="connsiteX13" fmla="*/ 597898 w 768997"/>
              <a:gd name="connsiteY13" fmla="*/ 448299 h 540283"/>
              <a:gd name="connsiteX14" fmla="*/ 702129 w 768997"/>
              <a:gd name="connsiteY14" fmla="*/ 365567 h 540283"/>
              <a:gd name="connsiteX15" fmla="*/ 767715 w 768997"/>
              <a:gd name="connsiteY15" fmla="*/ 285830 h 540283"/>
              <a:gd name="connsiteX16" fmla="*/ 740229 w 768997"/>
              <a:gd name="connsiteY16" fmla="*/ 191940 h 540283"/>
              <a:gd name="connsiteX17" fmla="*/ 675731 w 768997"/>
              <a:gd name="connsiteY17" fmla="*/ 147037 h 540283"/>
              <a:gd name="connsiteX18" fmla="*/ 623479 w 768997"/>
              <a:gd name="connsiteY18" fmla="*/ 92880 h 540283"/>
              <a:gd name="connsiteX19" fmla="*/ 572044 w 768997"/>
              <a:gd name="connsiteY19" fmla="*/ 77368 h 540283"/>
              <a:gd name="connsiteX20" fmla="*/ 502920 w 768997"/>
              <a:gd name="connsiteY20" fmla="*/ 30287 h 540283"/>
              <a:gd name="connsiteX21" fmla="*/ 434340 w 768997"/>
              <a:gd name="connsiteY21" fmla="*/ 4434 h 540283"/>
              <a:gd name="connsiteX0" fmla="*/ 434340 w 768997"/>
              <a:gd name="connsiteY0" fmla="*/ 4434 h 540283"/>
              <a:gd name="connsiteX1" fmla="*/ 335280 w 768997"/>
              <a:gd name="connsiteY1" fmla="*/ 12598 h 540283"/>
              <a:gd name="connsiteX2" fmla="*/ 286839 w 768997"/>
              <a:gd name="connsiteY2" fmla="*/ 83355 h 540283"/>
              <a:gd name="connsiteX3" fmla="*/ 168729 w 768997"/>
              <a:gd name="connsiteY3" fmla="*/ 189763 h 540283"/>
              <a:gd name="connsiteX4" fmla="*/ 54429 w 768997"/>
              <a:gd name="connsiteY4" fmla="*/ 235483 h 540283"/>
              <a:gd name="connsiteX5" fmla="*/ 10886 w 768997"/>
              <a:gd name="connsiteY5" fmla="*/ 289912 h 540283"/>
              <a:gd name="connsiteX6" fmla="*/ 0 w 768997"/>
              <a:gd name="connsiteY6" fmla="*/ 322569 h 540283"/>
              <a:gd name="connsiteX7" fmla="*/ 32657 w 768997"/>
              <a:gd name="connsiteY7" fmla="*/ 453197 h 540283"/>
              <a:gd name="connsiteX8" fmla="*/ 87086 w 768997"/>
              <a:gd name="connsiteY8" fmla="*/ 485855 h 540283"/>
              <a:gd name="connsiteX9" fmla="*/ 152400 w 768997"/>
              <a:gd name="connsiteY9" fmla="*/ 540283 h 540283"/>
              <a:gd name="connsiteX10" fmla="*/ 337457 w 768997"/>
              <a:gd name="connsiteY10" fmla="*/ 518512 h 540283"/>
              <a:gd name="connsiteX11" fmla="*/ 370114 w 768997"/>
              <a:gd name="connsiteY11" fmla="*/ 507626 h 540283"/>
              <a:gd name="connsiteX12" fmla="*/ 424543 w 768997"/>
              <a:gd name="connsiteY12" fmla="*/ 496740 h 540283"/>
              <a:gd name="connsiteX13" fmla="*/ 597898 w 768997"/>
              <a:gd name="connsiteY13" fmla="*/ 448299 h 540283"/>
              <a:gd name="connsiteX14" fmla="*/ 702129 w 768997"/>
              <a:gd name="connsiteY14" fmla="*/ 365567 h 540283"/>
              <a:gd name="connsiteX15" fmla="*/ 767715 w 768997"/>
              <a:gd name="connsiteY15" fmla="*/ 285830 h 540283"/>
              <a:gd name="connsiteX16" fmla="*/ 740229 w 768997"/>
              <a:gd name="connsiteY16" fmla="*/ 191940 h 540283"/>
              <a:gd name="connsiteX17" fmla="*/ 675731 w 768997"/>
              <a:gd name="connsiteY17" fmla="*/ 147037 h 540283"/>
              <a:gd name="connsiteX18" fmla="*/ 623479 w 768997"/>
              <a:gd name="connsiteY18" fmla="*/ 92880 h 540283"/>
              <a:gd name="connsiteX19" fmla="*/ 572044 w 768997"/>
              <a:gd name="connsiteY19" fmla="*/ 77368 h 540283"/>
              <a:gd name="connsiteX20" fmla="*/ 502920 w 768997"/>
              <a:gd name="connsiteY20" fmla="*/ 30287 h 540283"/>
              <a:gd name="connsiteX21" fmla="*/ 434340 w 768997"/>
              <a:gd name="connsiteY21" fmla="*/ 4434 h 540283"/>
              <a:gd name="connsiteX0" fmla="*/ 438407 w 773064"/>
              <a:gd name="connsiteY0" fmla="*/ 4434 h 540283"/>
              <a:gd name="connsiteX1" fmla="*/ 339347 w 773064"/>
              <a:gd name="connsiteY1" fmla="*/ 12598 h 540283"/>
              <a:gd name="connsiteX2" fmla="*/ 290906 w 773064"/>
              <a:gd name="connsiteY2" fmla="*/ 83355 h 540283"/>
              <a:gd name="connsiteX3" fmla="*/ 172796 w 773064"/>
              <a:gd name="connsiteY3" fmla="*/ 189763 h 540283"/>
              <a:gd name="connsiteX4" fmla="*/ 14953 w 773064"/>
              <a:gd name="connsiteY4" fmla="*/ 289912 h 540283"/>
              <a:gd name="connsiteX5" fmla="*/ 4067 w 773064"/>
              <a:gd name="connsiteY5" fmla="*/ 322569 h 540283"/>
              <a:gd name="connsiteX6" fmla="*/ 36724 w 773064"/>
              <a:gd name="connsiteY6" fmla="*/ 453197 h 540283"/>
              <a:gd name="connsiteX7" fmla="*/ 91153 w 773064"/>
              <a:gd name="connsiteY7" fmla="*/ 485855 h 540283"/>
              <a:gd name="connsiteX8" fmla="*/ 156467 w 773064"/>
              <a:gd name="connsiteY8" fmla="*/ 540283 h 540283"/>
              <a:gd name="connsiteX9" fmla="*/ 341524 w 773064"/>
              <a:gd name="connsiteY9" fmla="*/ 518512 h 540283"/>
              <a:gd name="connsiteX10" fmla="*/ 374181 w 773064"/>
              <a:gd name="connsiteY10" fmla="*/ 507626 h 540283"/>
              <a:gd name="connsiteX11" fmla="*/ 428610 w 773064"/>
              <a:gd name="connsiteY11" fmla="*/ 496740 h 540283"/>
              <a:gd name="connsiteX12" fmla="*/ 601965 w 773064"/>
              <a:gd name="connsiteY12" fmla="*/ 448299 h 540283"/>
              <a:gd name="connsiteX13" fmla="*/ 706196 w 773064"/>
              <a:gd name="connsiteY13" fmla="*/ 365567 h 540283"/>
              <a:gd name="connsiteX14" fmla="*/ 771782 w 773064"/>
              <a:gd name="connsiteY14" fmla="*/ 285830 h 540283"/>
              <a:gd name="connsiteX15" fmla="*/ 744296 w 773064"/>
              <a:gd name="connsiteY15" fmla="*/ 191940 h 540283"/>
              <a:gd name="connsiteX16" fmla="*/ 679798 w 773064"/>
              <a:gd name="connsiteY16" fmla="*/ 147037 h 540283"/>
              <a:gd name="connsiteX17" fmla="*/ 627546 w 773064"/>
              <a:gd name="connsiteY17" fmla="*/ 92880 h 540283"/>
              <a:gd name="connsiteX18" fmla="*/ 576111 w 773064"/>
              <a:gd name="connsiteY18" fmla="*/ 77368 h 540283"/>
              <a:gd name="connsiteX19" fmla="*/ 506987 w 773064"/>
              <a:gd name="connsiteY19" fmla="*/ 30287 h 540283"/>
              <a:gd name="connsiteX20" fmla="*/ 438407 w 773064"/>
              <a:gd name="connsiteY20" fmla="*/ 4434 h 540283"/>
              <a:gd name="connsiteX0" fmla="*/ 434340 w 768997"/>
              <a:gd name="connsiteY0" fmla="*/ 4434 h 540283"/>
              <a:gd name="connsiteX1" fmla="*/ 335280 w 768997"/>
              <a:gd name="connsiteY1" fmla="*/ 12598 h 540283"/>
              <a:gd name="connsiteX2" fmla="*/ 286839 w 768997"/>
              <a:gd name="connsiteY2" fmla="*/ 83355 h 540283"/>
              <a:gd name="connsiteX3" fmla="*/ 168729 w 768997"/>
              <a:gd name="connsiteY3" fmla="*/ 189763 h 540283"/>
              <a:gd name="connsiteX4" fmla="*/ 60416 w 768997"/>
              <a:gd name="connsiteY4" fmla="*/ 282292 h 540283"/>
              <a:gd name="connsiteX5" fmla="*/ 0 w 768997"/>
              <a:gd name="connsiteY5" fmla="*/ 322569 h 540283"/>
              <a:gd name="connsiteX6" fmla="*/ 32657 w 768997"/>
              <a:gd name="connsiteY6" fmla="*/ 453197 h 540283"/>
              <a:gd name="connsiteX7" fmla="*/ 87086 w 768997"/>
              <a:gd name="connsiteY7" fmla="*/ 485855 h 540283"/>
              <a:gd name="connsiteX8" fmla="*/ 152400 w 768997"/>
              <a:gd name="connsiteY8" fmla="*/ 540283 h 540283"/>
              <a:gd name="connsiteX9" fmla="*/ 337457 w 768997"/>
              <a:gd name="connsiteY9" fmla="*/ 518512 h 540283"/>
              <a:gd name="connsiteX10" fmla="*/ 370114 w 768997"/>
              <a:gd name="connsiteY10" fmla="*/ 507626 h 540283"/>
              <a:gd name="connsiteX11" fmla="*/ 424543 w 768997"/>
              <a:gd name="connsiteY11" fmla="*/ 496740 h 540283"/>
              <a:gd name="connsiteX12" fmla="*/ 597898 w 768997"/>
              <a:gd name="connsiteY12" fmla="*/ 448299 h 540283"/>
              <a:gd name="connsiteX13" fmla="*/ 702129 w 768997"/>
              <a:gd name="connsiteY13" fmla="*/ 365567 h 540283"/>
              <a:gd name="connsiteX14" fmla="*/ 767715 w 768997"/>
              <a:gd name="connsiteY14" fmla="*/ 285830 h 540283"/>
              <a:gd name="connsiteX15" fmla="*/ 740229 w 768997"/>
              <a:gd name="connsiteY15" fmla="*/ 191940 h 540283"/>
              <a:gd name="connsiteX16" fmla="*/ 675731 w 768997"/>
              <a:gd name="connsiteY16" fmla="*/ 147037 h 540283"/>
              <a:gd name="connsiteX17" fmla="*/ 623479 w 768997"/>
              <a:gd name="connsiteY17" fmla="*/ 92880 h 540283"/>
              <a:gd name="connsiteX18" fmla="*/ 572044 w 768997"/>
              <a:gd name="connsiteY18" fmla="*/ 77368 h 540283"/>
              <a:gd name="connsiteX19" fmla="*/ 502920 w 768997"/>
              <a:gd name="connsiteY19" fmla="*/ 30287 h 540283"/>
              <a:gd name="connsiteX20" fmla="*/ 434340 w 768997"/>
              <a:gd name="connsiteY20" fmla="*/ 4434 h 540283"/>
              <a:gd name="connsiteX0" fmla="*/ 434340 w 768997"/>
              <a:gd name="connsiteY0" fmla="*/ 4434 h 540283"/>
              <a:gd name="connsiteX1" fmla="*/ 335280 w 768997"/>
              <a:gd name="connsiteY1" fmla="*/ 12598 h 540283"/>
              <a:gd name="connsiteX2" fmla="*/ 286839 w 768997"/>
              <a:gd name="connsiteY2" fmla="*/ 83355 h 540283"/>
              <a:gd name="connsiteX3" fmla="*/ 168729 w 768997"/>
              <a:gd name="connsiteY3" fmla="*/ 189763 h 540283"/>
              <a:gd name="connsiteX4" fmla="*/ 60416 w 768997"/>
              <a:gd name="connsiteY4" fmla="*/ 282292 h 540283"/>
              <a:gd name="connsiteX5" fmla="*/ 0 w 768997"/>
              <a:gd name="connsiteY5" fmla="*/ 322569 h 540283"/>
              <a:gd name="connsiteX6" fmla="*/ 32657 w 768997"/>
              <a:gd name="connsiteY6" fmla="*/ 453197 h 540283"/>
              <a:gd name="connsiteX7" fmla="*/ 87086 w 768997"/>
              <a:gd name="connsiteY7" fmla="*/ 485855 h 540283"/>
              <a:gd name="connsiteX8" fmla="*/ 152400 w 768997"/>
              <a:gd name="connsiteY8" fmla="*/ 540283 h 540283"/>
              <a:gd name="connsiteX9" fmla="*/ 337457 w 768997"/>
              <a:gd name="connsiteY9" fmla="*/ 518512 h 540283"/>
              <a:gd name="connsiteX10" fmla="*/ 370114 w 768997"/>
              <a:gd name="connsiteY10" fmla="*/ 507626 h 540283"/>
              <a:gd name="connsiteX11" fmla="*/ 424543 w 768997"/>
              <a:gd name="connsiteY11" fmla="*/ 496740 h 540283"/>
              <a:gd name="connsiteX12" fmla="*/ 597898 w 768997"/>
              <a:gd name="connsiteY12" fmla="*/ 448299 h 540283"/>
              <a:gd name="connsiteX13" fmla="*/ 702129 w 768997"/>
              <a:gd name="connsiteY13" fmla="*/ 365567 h 540283"/>
              <a:gd name="connsiteX14" fmla="*/ 767715 w 768997"/>
              <a:gd name="connsiteY14" fmla="*/ 285830 h 540283"/>
              <a:gd name="connsiteX15" fmla="*/ 740229 w 768997"/>
              <a:gd name="connsiteY15" fmla="*/ 191940 h 540283"/>
              <a:gd name="connsiteX16" fmla="*/ 675731 w 768997"/>
              <a:gd name="connsiteY16" fmla="*/ 147037 h 540283"/>
              <a:gd name="connsiteX17" fmla="*/ 623479 w 768997"/>
              <a:gd name="connsiteY17" fmla="*/ 92880 h 540283"/>
              <a:gd name="connsiteX18" fmla="*/ 572044 w 768997"/>
              <a:gd name="connsiteY18" fmla="*/ 77368 h 540283"/>
              <a:gd name="connsiteX19" fmla="*/ 502920 w 768997"/>
              <a:gd name="connsiteY19" fmla="*/ 30287 h 540283"/>
              <a:gd name="connsiteX20" fmla="*/ 434340 w 768997"/>
              <a:gd name="connsiteY20" fmla="*/ 4434 h 540283"/>
              <a:gd name="connsiteX0" fmla="*/ 401856 w 736513"/>
              <a:gd name="connsiteY0" fmla="*/ 4434 h 540283"/>
              <a:gd name="connsiteX1" fmla="*/ 302796 w 736513"/>
              <a:gd name="connsiteY1" fmla="*/ 12598 h 540283"/>
              <a:gd name="connsiteX2" fmla="*/ 254355 w 736513"/>
              <a:gd name="connsiteY2" fmla="*/ 83355 h 540283"/>
              <a:gd name="connsiteX3" fmla="*/ 136245 w 736513"/>
              <a:gd name="connsiteY3" fmla="*/ 189763 h 540283"/>
              <a:gd name="connsiteX4" fmla="*/ 27932 w 736513"/>
              <a:gd name="connsiteY4" fmla="*/ 282292 h 540283"/>
              <a:gd name="connsiteX5" fmla="*/ 34191 w 736513"/>
              <a:gd name="connsiteY5" fmla="*/ 349239 h 540283"/>
              <a:gd name="connsiteX6" fmla="*/ 173 w 736513"/>
              <a:gd name="connsiteY6" fmla="*/ 453197 h 540283"/>
              <a:gd name="connsiteX7" fmla="*/ 54602 w 736513"/>
              <a:gd name="connsiteY7" fmla="*/ 485855 h 540283"/>
              <a:gd name="connsiteX8" fmla="*/ 119916 w 736513"/>
              <a:gd name="connsiteY8" fmla="*/ 540283 h 540283"/>
              <a:gd name="connsiteX9" fmla="*/ 304973 w 736513"/>
              <a:gd name="connsiteY9" fmla="*/ 518512 h 540283"/>
              <a:gd name="connsiteX10" fmla="*/ 337630 w 736513"/>
              <a:gd name="connsiteY10" fmla="*/ 507626 h 540283"/>
              <a:gd name="connsiteX11" fmla="*/ 392059 w 736513"/>
              <a:gd name="connsiteY11" fmla="*/ 496740 h 540283"/>
              <a:gd name="connsiteX12" fmla="*/ 565414 w 736513"/>
              <a:gd name="connsiteY12" fmla="*/ 448299 h 540283"/>
              <a:gd name="connsiteX13" fmla="*/ 669645 w 736513"/>
              <a:gd name="connsiteY13" fmla="*/ 365567 h 540283"/>
              <a:gd name="connsiteX14" fmla="*/ 735231 w 736513"/>
              <a:gd name="connsiteY14" fmla="*/ 285830 h 540283"/>
              <a:gd name="connsiteX15" fmla="*/ 707745 w 736513"/>
              <a:gd name="connsiteY15" fmla="*/ 191940 h 540283"/>
              <a:gd name="connsiteX16" fmla="*/ 643247 w 736513"/>
              <a:gd name="connsiteY16" fmla="*/ 147037 h 540283"/>
              <a:gd name="connsiteX17" fmla="*/ 590995 w 736513"/>
              <a:gd name="connsiteY17" fmla="*/ 92880 h 540283"/>
              <a:gd name="connsiteX18" fmla="*/ 539560 w 736513"/>
              <a:gd name="connsiteY18" fmla="*/ 77368 h 540283"/>
              <a:gd name="connsiteX19" fmla="*/ 470436 w 736513"/>
              <a:gd name="connsiteY19" fmla="*/ 30287 h 540283"/>
              <a:gd name="connsiteX20" fmla="*/ 401856 w 736513"/>
              <a:gd name="connsiteY20" fmla="*/ 4434 h 540283"/>
              <a:gd name="connsiteX0" fmla="*/ 402047 w 736704"/>
              <a:gd name="connsiteY0" fmla="*/ 4434 h 540283"/>
              <a:gd name="connsiteX1" fmla="*/ 302987 w 736704"/>
              <a:gd name="connsiteY1" fmla="*/ 12598 h 540283"/>
              <a:gd name="connsiteX2" fmla="*/ 254546 w 736704"/>
              <a:gd name="connsiteY2" fmla="*/ 83355 h 540283"/>
              <a:gd name="connsiteX3" fmla="*/ 136436 w 736704"/>
              <a:gd name="connsiteY3" fmla="*/ 189763 h 540283"/>
              <a:gd name="connsiteX4" fmla="*/ 28123 w 736704"/>
              <a:gd name="connsiteY4" fmla="*/ 282292 h 540283"/>
              <a:gd name="connsiteX5" fmla="*/ 26762 w 736704"/>
              <a:gd name="connsiteY5" fmla="*/ 347334 h 540283"/>
              <a:gd name="connsiteX6" fmla="*/ 364 w 736704"/>
              <a:gd name="connsiteY6" fmla="*/ 453197 h 540283"/>
              <a:gd name="connsiteX7" fmla="*/ 54793 w 736704"/>
              <a:gd name="connsiteY7" fmla="*/ 485855 h 540283"/>
              <a:gd name="connsiteX8" fmla="*/ 120107 w 736704"/>
              <a:gd name="connsiteY8" fmla="*/ 540283 h 540283"/>
              <a:gd name="connsiteX9" fmla="*/ 305164 w 736704"/>
              <a:gd name="connsiteY9" fmla="*/ 518512 h 540283"/>
              <a:gd name="connsiteX10" fmla="*/ 337821 w 736704"/>
              <a:gd name="connsiteY10" fmla="*/ 507626 h 540283"/>
              <a:gd name="connsiteX11" fmla="*/ 392250 w 736704"/>
              <a:gd name="connsiteY11" fmla="*/ 496740 h 540283"/>
              <a:gd name="connsiteX12" fmla="*/ 565605 w 736704"/>
              <a:gd name="connsiteY12" fmla="*/ 448299 h 540283"/>
              <a:gd name="connsiteX13" fmla="*/ 669836 w 736704"/>
              <a:gd name="connsiteY13" fmla="*/ 365567 h 540283"/>
              <a:gd name="connsiteX14" fmla="*/ 735422 w 736704"/>
              <a:gd name="connsiteY14" fmla="*/ 285830 h 540283"/>
              <a:gd name="connsiteX15" fmla="*/ 707936 w 736704"/>
              <a:gd name="connsiteY15" fmla="*/ 191940 h 540283"/>
              <a:gd name="connsiteX16" fmla="*/ 643438 w 736704"/>
              <a:gd name="connsiteY16" fmla="*/ 147037 h 540283"/>
              <a:gd name="connsiteX17" fmla="*/ 591186 w 736704"/>
              <a:gd name="connsiteY17" fmla="*/ 92880 h 540283"/>
              <a:gd name="connsiteX18" fmla="*/ 539751 w 736704"/>
              <a:gd name="connsiteY18" fmla="*/ 77368 h 540283"/>
              <a:gd name="connsiteX19" fmla="*/ 470627 w 736704"/>
              <a:gd name="connsiteY19" fmla="*/ 30287 h 540283"/>
              <a:gd name="connsiteX20" fmla="*/ 402047 w 736704"/>
              <a:gd name="connsiteY20" fmla="*/ 4434 h 540283"/>
              <a:gd name="connsiteX0" fmla="*/ 415562 w 750219"/>
              <a:gd name="connsiteY0" fmla="*/ 4434 h 540283"/>
              <a:gd name="connsiteX1" fmla="*/ 316502 w 750219"/>
              <a:gd name="connsiteY1" fmla="*/ 12598 h 540283"/>
              <a:gd name="connsiteX2" fmla="*/ 268061 w 750219"/>
              <a:gd name="connsiteY2" fmla="*/ 83355 h 540283"/>
              <a:gd name="connsiteX3" fmla="*/ 149951 w 750219"/>
              <a:gd name="connsiteY3" fmla="*/ 189763 h 540283"/>
              <a:gd name="connsiteX4" fmla="*/ 41638 w 750219"/>
              <a:gd name="connsiteY4" fmla="*/ 282292 h 540283"/>
              <a:gd name="connsiteX5" fmla="*/ 40277 w 750219"/>
              <a:gd name="connsiteY5" fmla="*/ 347334 h 540283"/>
              <a:gd name="connsiteX6" fmla="*/ 13879 w 750219"/>
              <a:gd name="connsiteY6" fmla="*/ 453197 h 540283"/>
              <a:gd name="connsiteX7" fmla="*/ 68308 w 750219"/>
              <a:gd name="connsiteY7" fmla="*/ 485855 h 540283"/>
              <a:gd name="connsiteX8" fmla="*/ 133622 w 750219"/>
              <a:gd name="connsiteY8" fmla="*/ 540283 h 540283"/>
              <a:gd name="connsiteX9" fmla="*/ 318679 w 750219"/>
              <a:gd name="connsiteY9" fmla="*/ 518512 h 540283"/>
              <a:gd name="connsiteX10" fmla="*/ 351336 w 750219"/>
              <a:gd name="connsiteY10" fmla="*/ 507626 h 540283"/>
              <a:gd name="connsiteX11" fmla="*/ 405765 w 750219"/>
              <a:gd name="connsiteY11" fmla="*/ 496740 h 540283"/>
              <a:gd name="connsiteX12" fmla="*/ 579120 w 750219"/>
              <a:gd name="connsiteY12" fmla="*/ 448299 h 540283"/>
              <a:gd name="connsiteX13" fmla="*/ 683351 w 750219"/>
              <a:gd name="connsiteY13" fmla="*/ 365567 h 540283"/>
              <a:gd name="connsiteX14" fmla="*/ 748937 w 750219"/>
              <a:gd name="connsiteY14" fmla="*/ 285830 h 540283"/>
              <a:gd name="connsiteX15" fmla="*/ 721451 w 750219"/>
              <a:gd name="connsiteY15" fmla="*/ 191940 h 540283"/>
              <a:gd name="connsiteX16" fmla="*/ 656953 w 750219"/>
              <a:gd name="connsiteY16" fmla="*/ 147037 h 540283"/>
              <a:gd name="connsiteX17" fmla="*/ 604701 w 750219"/>
              <a:gd name="connsiteY17" fmla="*/ 92880 h 540283"/>
              <a:gd name="connsiteX18" fmla="*/ 553266 w 750219"/>
              <a:gd name="connsiteY18" fmla="*/ 77368 h 540283"/>
              <a:gd name="connsiteX19" fmla="*/ 484142 w 750219"/>
              <a:gd name="connsiteY19" fmla="*/ 30287 h 540283"/>
              <a:gd name="connsiteX20" fmla="*/ 415562 w 750219"/>
              <a:gd name="connsiteY20" fmla="*/ 4434 h 540283"/>
              <a:gd name="connsiteX0" fmla="*/ 405095 w 739752"/>
              <a:gd name="connsiteY0" fmla="*/ 4434 h 540283"/>
              <a:gd name="connsiteX1" fmla="*/ 306035 w 739752"/>
              <a:gd name="connsiteY1" fmla="*/ 12598 h 540283"/>
              <a:gd name="connsiteX2" fmla="*/ 257594 w 739752"/>
              <a:gd name="connsiteY2" fmla="*/ 83355 h 540283"/>
              <a:gd name="connsiteX3" fmla="*/ 139484 w 739752"/>
              <a:gd name="connsiteY3" fmla="*/ 189763 h 540283"/>
              <a:gd name="connsiteX4" fmla="*/ 31171 w 739752"/>
              <a:gd name="connsiteY4" fmla="*/ 282292 h 540283"/>
              <a:gd name="connsiteX5" fmla="*/ 29810 w 739752"/>
              <a:gd name="connsiteY5" fmla="*/ 347334 h 540283"/>
              <a:gd name="connsiteX6" fmla="*/ 3412 w 739752"/>
              <a:gd name="connsiteY6" fmla="*/ 453197 h 540283"/>
              <a:gd name="connsiteX7" fmla="*/ 57841 w 739752"/>
              <a:gd name="connsiteY7" fmla="*/ 485855 h 540283"/>
              <a:gd name="connsiteX8" fmla="*/ 123155 w 739752"/>
              <a:gd name="connsiteY8" fmla="*/ 540283 h 540283"/>
              <a:gd name="connsiteX9" fmla="*/ 308212 w 739752"/>
              <a:gd name="connsiteY9" fmla="*/ 518512 h 540283"/>
              <a:gd name="connsiteX10" fmla="*/ 340869 w 739752"/>
              <a:gd name="connsiteY10" fmla="*/ 507626 h 540283"/>
              <a:gd name="connsiteX11" fmla="*/ 395298 w 739752"/>
              <a:gd name="connsiteY11" fmla="*/ 496740 h 540283"/>
              <a:gd name="connsiteX12" fmla="*/ 568653 w 739752"/>
              <a:gd name="connsiteY12" fmla="*/ 448299 h 540283"/>
              <a:gd name="connsiteX13" fmla="*/ 672884 w 739752"/>
              <a:gd name="connsiteY13" fmla="*/ 365567 h 540283"/>
              <a:gd name="connsiteX14" fmla="*/ 738470 w 739752"/>
              <a:gd name="connsiteY14" fmla="*/ 285830 h 540283"/>
              <a:gd name="connsiteX15" fmla="*/ 710984 w 739752"/>
              <a:gd name="connsiteY15" fmla="*/ 191940 h 540283"/>
              <a:gd name="connsiteX16" fmla="*/ 646486 w 739752"/>
              <a:gd name="connsiteY16" fmla="*/ 147037 h 540283"/>
              <a:gd name="connsiteX17" fmla="*/ 594234 w 739752"/>
              <a:gd name="connsiteY17" fmla="*/ 92880 h 540283"/>
              <a:gd name="connsiteX18" fmla="*/ 542799 w 739752"/>
              <a:gd name="connsiteY18" fmla="*/ 77368 h 540283"/>
              <a:gd name="connsiteX19" fmla="*/ 473675 w 739752"/>
              <a:gd name="connsiteY19" fmla="*/ 30287 h 540283"/>
              <a:gd name="connsiteX20" fmla="*/ 405095 w 739752"/>
              <a:gd name="connsiteY20" fmla="*/ 4434 h 540283"/>
              <a:gd name="connsiteX0" fmla="*/ 402845 w 737502"/>
              <a:gd name="connsiteY0" fmla="*/ 4434 h 540283"/>
              <a:gd name="connsiteX1" fmla="*/ 303785 w 737502"/>
              <a:gd name="connsiteY1" fmla="*/ 12598 h 540283"/>
              <a:gd name="connsiteX2" fmla="*/ 255344 w 737502"/>
              <a:gd name="connsiteY2" fmla="*/ 83355 h 540283"/>
              <a:gd name="connsiteX3" fmla="*/ 137234 w 737502"/>
              <a:gd name="connsiteY3" fmla="*/ 189763 h 540283"/>
              <a:gd name="connsiteX4" fmla="*/ 28921 w 737502"/>
              <a:gd name="connsiteY4" fmla="*/ 282292 h 540283"/>
              <a:gd name="connsiteX5" fmla="*/ 27560 w 737502"/>
              <a:gd name="connsiteY5" fmla="*/ 347334 h 540283"/>
              <a:gd name="connsiteX6" fmla="*/ 1162 w 737502"/>
              <a:gd name="connsiteY6" fmla="*/ 453197 h 540283"/>
              <a:gd name="connsiteX7" fmla="*/ 25111 w 737502"/>
              <a:gd name="connsiteY7" fmla="*/ 506810 h 540283"/>
              <a:gd name="connsiteX8" fmla="*/ 120905 w 737502"/>
              <a:gd name="connsiteY8" fmla="*/ 540283 h 540283"/>
              <a:gd name="connsiteX9" fmla="*/ 305962 w 737502"/>
              <a:gd name="connsiteY9" fmla="*/ 518512 h 540283"/>
              <a:gd name="connsiteX10" fmla="*/ 338619 w 737502"/>
              <a:gd name="connsiteY10" fmla="*/ 507626 h 540283"/>
              <a:gd name="connsiteX11" fmla="*/ 393048 w 737502"/>
              <a:gd name="connsiteY11" fmla="*/ 496740 h 540283"/>
              <a:gd name="connsiteX12" fmla="*/ 566403 w 737502"/>
              <a:gd name="connsiteY12" fmla="*/ 448299 h 540283"/>
              <a:gd name="connsiteX13" fmla="*/ 670634 w 737502"/>
              <a:gd name="connsiteY13" fmla="*/ 365567 h 540283"/>
              <a:gd name="connsiteX14" fmla="*/ 736220 w 737502"/>
              <a:gd name="connsiteY14" fmla="*/ 285830 h 540283"/>
              <a:gd name="connsiteX15" fmla="*/ 708734 w 737502"/>
              <a:gd name="connsiteY15" fmla="*/ 191940 h 540283"/>
              <a:gd name="connsiteX16" fmla="*/ 644236 w 737502"/>
              <a:gd name="connsiteY16" fmla="*/ 147037 h 540283"/>
              <a:gd name="connsiteX17" fmla="*/ 591984 w 737502"/>
              <a:gd name="connsiteY17" fmla="*/ 92880 h 540283"/>
              <a:gd name="connsiteX18" fmla="*/ 540549 w 737502"/>
              <a:gd name="connsiteY18" fmla="*/ 77368 h 540283"/>
              <a:gd name="connsiteX19" fmla="*/ 471425 w 737502"/>
              <a:gd name="connsiteY19" fmla="*/ 30287 h 540283"/>
              <a:gd name="connsiteX20" fmla="*/ 402845 w 737502"/>
              <a:gd name="connsiteY20" fmla="*/ 4434 h 540283"/>
              <a:gd name="connsiteX0" fmla="*/ 402845 w 737502"/>
              <a:gd name="connsiteY0" fmla="*/ 4434 h 540283"/>
              <a:gd name="connsiteX1" fmla="*/ 303785 w 737502"/>
              <a:gd name="connsiteY1" fmla="*/ 12598 h 540283"/>
              <a:gd name="connsiteX2" fmla="*/ 255344 w 737502"/>
              <a:gd name="connsiteY2" fmla="*/ 83355 h 540283"/>
              <a:gd name="connsiteX3" fmla="*/ 137234 w 737502"/>
              <a:gd name="connsiteY3" fmla="*/ 189763 h 540283"/>
              <a:gd name="connsiteX4" fmla="*/ 28921 w 737502"/>
              <a:gd name="connsiteY4" fmla="*/ 282292 h 540283"/>
              <a:gd name="connsiteX5" fmla="*/ 27560 w 737502"/>
              <a:gd name="connsiteY5" fmla="*/ 347334 h 540283"/>
              <a:gd name="connsiteX6" fmla="*/ 1162 w 737502"/>
              <a:gd name="connsiteY6" fmla="*/ 453197 h 540283"/>
              <a:gd name="connsiteX7" fmla="*/ 25111 w 737502"/>
              <a:gd name="connsiteY7" fmla="*/ 506810 h 540283"/>
              <a:gd name="connsiteX8" fmla="*/ 120905 w 737502"/>
              <a:gd name="connsiteY8" fmla="*/ 540283 h 540283"/>
              <a:gd name="connsiteX9" fmla="*/ 305962 w 737502"/>
              <a:gd name="connsiteY9" fmla="*/ 518512 h 540283"/>
              <a:gd name="connsiteX10" fmla="*/ 338619 w 737502"/>
              <a:gd name="connsiteY10" fmla="*/ 507626 h 540283"/>
              <a:gd name="connsiteX11" fmla="*/ 393048 w 737502"/>
              <a:gd name="connsiteY11" fmla="*/ 496740 h 540283"/>
              <a:gd name="connsiteX12" fmla="*/ 566403 w 737502"/>
              <a:gd name="connsiteY12" fmla="*/ 448299 h 540283"/>
              <a:gd name="connsiteX13" fmla="*/ 670634 w 737502"/>
              <a:gd name="connsiteY13" fmla="*/ 365567 h 540283"/>
              <a:gd name="connsiteX14" fmla="*/ 736220 w 737502"/>
              <a:gd name="connsiteY14" fmla="*/ 285830 h 540283"/>
              <a:gd name="connsiteX15" fmla="*/ 708734 w 737502"/>
              <a:gd name="connsiteY15" fmla="*/ 191940 h 540283"/>
              <a:gd name="connsiteX16" fmla="*/ 644236 w 737502"/>
              <a:gd name="connsiteY16" fmla="*/ 147037 h 540283"/>
              <a:gd name="connsiteX17" fmla="*/ 591984 w 737502"/>
              <a:gd name="connsiteY17" fmla="*/ 92880 h 540283"/>
              <a:gd name="connsiteX18" fmla="*/ 540549 w 737502"/>
              <a:gd name="connsiteY18" fmla="*/ 77368 h 540283"/>
              <a:gd name="connsiteX19" fmla="*/ 471425 w 737502"/>
              <a:gd name="connsiteY19" fmla="*/ 30287 h 540283"/>
              <a:gd name="connsiteX20" fmla="*/ 402845 w 737502"/>
              <a:gd name="connsiteY20" fmla="*/ 4434 h 540283"/>
              <a:gd name="connsiteX0" fmla="*/ 410634 w 745291"/>
              <a:gd name="connsiteY0" fmla="*/ 4434 h 540283"/>
              <a:gd name="connsiteX1" fmla="*/ 311574 w 745291"/>
              <a:gd name="connsiteY1" fmla="*/ 12598 h 540283"/>
              <a:gd name="connsiteX2" fmla="*/ 263133 w 745291"/>
              <a:gd name="connsiteY2" fmla="*/ 83355 h 540283"/>
              <a:gd name="connsiteX3" fmla="*/ 145023 w 745291"/>
              <a:gd name="connsiteY3" fmla="*/ 189763 h 540283"/>
              <a:gd name="connsiteX4" fmla="*/ 36710 w 745291"/>
              <a:gd name="connsiteY4" fmla="*/ 282292 h 540283"/>
              <a:gd name="connsiteX5" fmla="*/ 35349 w 745291"/>
              <a:gd name="connsiteY5" fmla="*/ 347334 h 540283"/>
              <a:gd name="connsiteX6" fmla="*/ 8951 w 745291"/>
              <a:gd name="connsiteY6" fmla="*/ 453197 h 540283"/>
              <a:gd name="connsiteX7" fmla="*/ 32900 w 745291"/>
              <a:gd name="connsiteY7" fmla="*/ 506810 h 540283"/>
              <a:gd name="connsiteX8" fmla="*/ 128694 w 745291"/>
              <a:gd name="connsiteY8" fmla="*/ 540283 h 540283"/>
              <a:gd name="connsiteX9" fmla="*/ 313751 w 745291"/>
              <a:gd name="connsiteY9" fmla="*/ 518512 h 540283"/>
              <a:gd name="connsiteX10" fmla="*/ 346408 w 745291"/>
              <a:gd name="connsiteY10" fmla="*/ 507626 h 540283"/>
              <a:gd name="connsiteX11" fmla="*/ 400837 w 745291"/>
              <a:gd name="connsiteY11" fmla="*/ 496740 h 540283"/>
              <a:gd name="connsiteX12" fmla="*/ 574192 w 745291"/>
              <a:gd name="connsiteY12" fmla="*/ 448299 h 540283"/>
              <a:gd name="connsiteX13" fmla="*/ 678423 w 745291"/>
              <a:gd name="connsiteY13" fmla="*/ 365567 h 540283"/>
              <a:gd name="connsiteX14" fmla="*/ 744009 w 745291"/>
              <a:gd name="connsiteY14" fmla="*/ 285830 h 540283"/>
              <a:gd name="connsiteX15" fmla="*/ 716523 w 745291"/>
              <a:gd name="connsiteY15" fmla="*/ 191940 h 540283"/>
              <a:gd name="connsiteX16" fmla="*/ 652025 w 745291"/>
              <a:gd name="connsiteY16" fmla="*/ 147037 h 540283"/>
              <a:gd name="connsiteX17" fmla="*/ 599773 w 745291"/>
              <a:gd name="connsiteY17" fmla="*/ 92880 h 540283"/>
              <a:gd name="connsiteX18" fmla="*/ 548338 w 745291"/>
              <a:gd name="connsiteY18" fmla="*/ 77368 h 540283"/>
              <a:gd name="connsiteX19" fmla="*/ 479214 w 745291"/>
              <a:gd name="connsiteY19" fmla="*/ 30287 h 540283"/>
              <a:gd name="connsiteX20" fmla="*/ 410634 w 745291"/>
              <a:gd name="connsiteY20" fmla="*/ 4434 h 540283"/>
              <a:gd name="connsiteX0" fmla="*/ 410634 w 745291"/>
              <a:gd name="connsiteY0" fmla="*/ 4434 h 549808"/>
              <a:gd name="connsiteX1" fmla="*/ 311574 w 745291"/>
              <a:gd name="connsiteY1" fmla="*/ 12598 h 549808"/>
              <a:gd name="connsiteX2" fmla="*/ 263133 w 745291"/>
              <a:gd name="connsiteY2" fmla="*/ 83355 h 549808"/>
              <a:gd name="connsiteX3" fmla="*/ 145023 w 745291"/>
              <a:gd name="connsiteY3" fmla="*/ 189763 h 549808"/>
              <a:gd name="connsiteX4" fmla="*/ 36710 w 745291"/>
              <a:gd name="connsiteY4" fmla="*/ 282292 h 549808"/>
              <a:gd name="connsiteX5" fmla="*/ 35349 w 745291"/>
              <a:gd name="connsiteY5" fmla="*/ 347334 h 549808"/>
              <a:gd name="connsiteX6" fmla="*/ 8951 w 745291"/>
              <a:gd name="connsiteY6" fmla="*/ 453197 h 549808"/>
              <a:gd name="connsiteX7" fmla="*/ 32900 w 745291"/>
              <a:gd name="connsiteY7" fmla="*/ 506810 h 549808"/>
              <a:gd name="connsiteX8" fmla="*/ 96309 w 745291"/>
              <a:gd name="connsiteY8" fmla="*/ 549808 h 549808"/>
              <a:gd name="connsiteX9" fmla="*/ 313751 w 745291"/>
              <a:gd name="connsiteY9" fmla="*/ 518512 h 549808"/>
              <a:gd name="connsiteX10" fmla="*/ 346408 w 745291"/>
              <a:gd name="connsiteY10" fmla="*/ 507626 h 549808"/>
              <a:gd name="connsiteX11" fmla="*/ 400837 w 745291"/>
              <a:gd name="connsiteY11" fmla="*/ 496740 h 549808"/>
              <a:gd name="connsiteX12" fmla="*/ 574192 w 745291"/>
              <a:gd name="connsiteY12" fmla="*/ 448299 h 549808"/>
              <a:gd name="connsiteX13" fmla="*/ 678423 w 745291"/>
              <a:gd name="connsiteY13" fmla="*/ 365567 h 549808"/>
              <a:gd name="connsiteX14" fmla="*/ 744009 w 745291"/>
              <a:gd name="connsiteY14" fmla="*/ 285830 h 549808"/>
              <a:gd name="connsiteX15" fmla="*/ 716523 w 745291"/>
              <a:gd name="connsiteY15" fmla="*/ 191940 h 549808"/>
              <a:gd name="connsiteX16" fmla="*/ 652025 w 745291"/>
              <a:gd name="connsiteY16" fmla="*/ 147037 h 549808"/>
              <a:gd name="connsiteX17" fmla="*/ 599773 w 745291"/>
              <a:gd name="connsiteY17" fmla="*/ 92880 h 549808"/>
              <a:gd name="connsiteX18" fmla="*/ 548338 w 745291"/>
              <a:gd name="connsiteY18" fmla="*/ 77368 h 549808"/>
              <a:gd name="connsiteX19" fmla="*/ 479214 w 745291"/>
              <a:gd name="connsiteY19" fmla="*/ 30287 h 549808"/>
              <a:gd name="connsiteX20" fmla="*/ 410634 w 745291"/>
              <a:gd name="connsiteY20" fmla="*/ 4434 h 549808"/>
              <a:gd name="connsiteX0" fmla="*/ 410634 w 745291"/>
              <a:gd name="connsiteY0" fmla="*/ 4434 h 549808"/>
              <a:gd name="connsiteX1" fmla="*/ 311574 w 745291"/>
              <a:gd name="connsiteY1" fmla="*/ 12598 h 549808"/>
              <a:gd name="connsiteX2" fmla="*/ 263133 w 745291"/>
              <a:gd name="connsiteY2" fmla="*/ 83355 h 549808"/>
              <a:gd name="connsiteX3" fmla="*/ 145023 w 745291"/>
              <a:gd name="connsiteY3" fmla="*/ 189763 h 549808"/>
              <a:gd name="connsiteX4" fmla="*/ 36710 w 745291"/>
              <a:gd name="connsiteY4" fmla="*/ 282292 h 549808"/>
              <a:gd name="connsiteX5" fmla="*/ 35349 w 745291"/>
              <a:gd name="connsiteY5" fmla="*/ 347334 h 549808"/>
              <a:gd name="connsiteX6" fmla="*/ 8951 w 745291"/>
              <a:gd name="connsiteY6" fmla="*/ 453197 h 549808"/>
              <a:gd name="connsiteX7" fmla="*/ 32900 w 745291"/>
              <a:gd name="connsiteY7" fmla="*/ 506810 h 549808"/>
              <a:gd name="connsiteX8" fmla="*/ 96309 w 745291"/>
              <a:gd name="connsiteY8" fmla="*/ 549808 h 549808"/>
              <a:gd name="connsiteX9" fmla="*/ 313751 w 745291"/>
              <a:gd name="connsiteY9" fmla="*/ 518512 h 549808"/>
              <a:gd name="connsiteX10" fmla="*/ 346408 w 745291"/>
              <a:gd name="connsiteY10" fmla="*/ 507626 h 549808"/>
              <a:gd name="connsiteX11" fmla="*/ 400837 w 745291"/>
              <a:gd name="connsiteY11" fmla="*/ 496740 h 549808"/>
              <a:gd name="connsiteX12" fmla="*/ 574192 w 745291"/>
              <a:gd name="connsiteY12" fmla="*/ 448299 h 549808"/>
              <a:gd name="connsiteX13" fmla="*/ 678423 w 745291"/>
              <a:gd name="connsiteY13" fmla="*/ 365567 h 549808"/>
              <a:gd name="connsiteX14" fmla="*/ 744009 w 745291"/>
              <a:gd name="connsiteY14" fmla="*/ 285830 h 549808"/>
              <a:gd name="connsiteX15" fmla="*/ 716523 w 745291"/>
              <a:gd name="connsiteY15" fmla="*/ 191940 h 549808"/>
              <a:gd name="connsiteX16" fmla="*/ 652025 w 745291"/>
              <a:gd name="connsiteY16" fmla="*/ 147037 h 549808"/>
              <a:gd name="connsiteX17" fmla="*/ 599773 w 745291"/>
              <a:gd name="connsiteY17" fmla="*/ 92880 h 549808"/>
              <a:gd name="connsiteX18" fmla="*/ 548338 w 745291"/>
              <a:gd name="connsiteY18" fmla="*/ 77368 h 549808"/>
              <a:gd name="connsiteX19" fmla="*/ 479214 w 745291"/>
              <a:gd name="connsiteY19" fmla="*/ 30287 h 549808"/>
              <a:gd name="connsiteX20" fmla="*/ 410634 w 745291"/>
              <a:gd name="connsiteY20" fmla="*/ 4434 h 549808"/>
              <a:gd name="connsiteX0" fmla="*/ 410634 w 745291"/>
              <a:gd name="connsiteY0" fmla="*/ 4434 h 549808"/>
              <a:gd name="connsiteX1" fmla="*/ 311574 w 745291"/>
              <a:gd name="connsiteY1" fmla="*/ 12598 h 549808"/>
              <a:gd name="connsiteX2" fmla="*/ 263133 w 745291"/>
              <a:gd name="connsiteY2" fmla="*/ 83355 h 549808"/>
              <a:gd name="connsiteX3" fmla="*/ 145023 w 745291"/>
              <a:gd name="connsiteY3" fmla="*/ 189763 h 549808"/>
              <a:gd name="connsiteX4" fmla="*/ 36710 w 745291"/>
              <a:gd name="connsiteY4" fmla="*/ 282292 h 549808"/>
              <a:gd name="connsiteX5" fmla="*/ 35349 w 745291"/>
              <a:gd name="connsiteY5" fmla="*/ 347334 h 549808"/>
              <a:gd name="connsiteX6" fmla="*/ 8951 w 745291"/>
              <a:gd name="connsiteY6" fmla="*/ 453197 h 549808"/>
              <a:gd name="connsiteX7" fmla="*/ 32900 w 745291"/>
              <a:gd name="connsiteY7" fmla="*/ 506810 h 549808"/>
              <a:gd name="connsiteX8" fmla="*/ 96309 w 745291"/>
              <a:gd name="connsiteY8" fmla="*/ 549808 h 549808"/>
              <a:gd name="connsiteX9" fmla="*/ 250886 w 745291"/>
              <a:gd name="connsiteY9" fmla="*/ 491842 h 549808"/>
              <a:gd name="connsiteX10" fmla="*/ 346408 w 745291"/>
              <a:gd name="connsiteY10" fmla="*/ 507626 h 549808"/>
              <a:gd name="connsiteX11" fmla="*/ 400837 w 745291"/>
              <a:gd name="connsiteY11" fmla="*/ 496740 h 549808"/>
              <a:gd name="connsiteX12" fmla="*/ 574192 w 745291"/>
              <a:gd name="connsiteY12" fmla="*/ 448299 h 549808"/>
              <a:gd name="connsiteX13" fmla="*/ 678423 w 745291"/>
              <a:gd name="connsiteY13" fmla="*/ 365567 h 549808"/>
              <a:gd name="connsiteX14" fmla="*/ 744009 w 745291"/>
              <a:gd name="connsiteY14" fmla="*/ 285830 h 549808"/>
              <a:gd name="connsiteX15" fmla="*/ 716523 w 745291"/>
              <a:gd name="connsiteY15" fmla="*/ 191940 h 549808"/>
              <a:gd name="connsiteX16" fmla="*/ 652025 w 745291"/>
              <a:gd name="connsiteY16" fmla="*/ 147037 h 549808"/>
              <a:gd name="connsiteX17" fmla="*/ 599773 w 745291"/>
              <a:gd name="connsiteY17" fmla="*/ 92880 h 549808"/>
              <a:gd name="connsiteX18" fmla="*/ 548338 w 745291"/>
              <a:gd name="connsiteY18" fmla="*/ 77368 h 549808"/>
              <a:gd name="connsiteX19" fmla="*/ 479214 w 745291"/>
              <a:gd name="connsiteY19" fmla="*/ 30287 h 549808"/>
              <a:gd name="connsiteX20" fmla="*/ 410634 w 745291"/>
              <a:gd name="connsiteY20" fmla="*/ 4434 h 549808"/>
              <a:gd name="connsiteX0" fmla="*/ 410634 w 745291"/>
              <a:gd name="connsiteY0" fmla="*/ 4434 h 549808"/>
              <a:gd name="connsiteX1" fmla="*/ 311574 w 745291"/>
              <a:gd name="connsiteY1" fmla="*/ 12598 h 549808"/>
              <a:gd name="connsiteX2" fmla="*/ 263133 w 745291"/>
              <a:gd name="connsiteY2" fmla="*/ 83355 h 549808"/>
              <a:gd name="connsiteX3" fmla="*/ 145023 w 745291"/>
              <a:gd name="connsiteY3" fmla="*/ 189763 h 549808"/>
              <a:gd name="connsiteX4" fmla="*/ 36710 w 745291"/>
              <a:gd name="connsiteY4" fmla="*/ 282292 h 549808"/>
              <a:gd name="connsiteX5" fmla="*/ 35349 w 745291"/>
              <a:gd name="connsiteY5" fmla="*/ 347334 h 549808"/>
              <a:gd name="connsiteX6" fmla="*/ 8951 w 745291"/>
              <a:gd name="connsiteY6" fmla="*/ 453197 h 549808"/>
              <a:gd name="connsiteX7" fmla="*/ 32900 w 745291"/>
              <a:gd name="connsiteY7" fmla="*/ 506810 h 549808"/>
              <a:gd name="connsiteX8" fmla="*/ 96309 w 745291"/>
              <a:gd name="connsiteY8" fmla="*/ 549808 h 549808"/>
              <a:gd name="connsiteX9" fmla="*/ 250886 w 745291"/>
              <a:gd name="connsiteY9" fmla="*/ 491842 h 549808"/>
              <a:gd name="connsiteX10" fmla="*/ 346408 w 745291"/>
              <a:gd name="connsiteY10" fmla="*/ 507626 h 549808"/>
              <a:gd name="connsiteX11" fmla="*/ 400837 w 745291"/>
              <a:gd name="connsiteY11" fmla="*/ 496740 h 549808"/>
              <a:gd name="connsiteX12" fmla="*/ 574192 w 745291"/>
              <a:gd name="connsiteY12" fmla="*/ 448299 h 549808"/>
              <a:gd name="connsiteX13" fmla="*/ 678423 w 745291"/>
              <a:gd name="connsiteY13" fmla="*/ 365567 h 549808"/>
              <a:gd name="connsiteX14" fmla="*/ 744009 w 745291"/>
              <a:gd name="connsiteY14" fmla="*/ 285830 h 549808"/>
              <a:gd name="connsiteX15" fmla="*/ 716523 w 745291"/>
              <a:gd name="connsiteY15" fmla="*/ 191940 h 549808"/>
              <a:gd name="connsiteX16" fmla="*/ 652025 w 745291"/>
              <a:gd name="connsiteY16" fmla="*/ 147037 h 549808"/>
              <a:gd name="connsiteX17" fmla="*/ 599773 w 745291"/>
              <a:gd name="connsiteY17" fmla="*/ 92880 h 549808"/>
              <a:gd name="connsiteX18" fmla="*/ 548338 w 745291"/>
              <a:gd name="connsiteY18" fmla="*/ 77368 h 549808"/>
              <a:gd name="connsiteX19" fmla="*/ 479214 w 745291"/>
              <a:gd name="connsiteY19" fmla="*/ 30287 h 549808"/>
              <a:gd name="connsiteX20" fmla="*/ 410634 w 745291"/>
              <a:gd name="connsiteY20" fmla="*/ 4434 h 549808"/>
              <a:gd name="connsiteX0" fmla="*/ 410634 w 745291"/>
              <a:gd name="connsiteY0" fmla="*/ 4434 h 550361"/>
              <a:gd name="connsiteX1" fmla="*/ 311574 w 745291"/>
              <a:gd name="connsiteY1" fmla="*/ 12598 h 550361"/>
              <a:gd name="connsiteX2" fmla="*/ 263133 w 745291"/>
              <a:gd name="connsiteY2" fmla="*/ 83355 h 550361"/>
              <a:gd name="connsiteX3" fmla="*/ 145023 w 745291"/>
              <a:gd name="connsiteY3" fmla="*/ 189763 h 550361"/>
              <a:gd name="connsiteX4" fmla="*/ 36710 w 745291"/>
              <a:gd name="connsiteY4" fmla="*/ 282292 h 550361"/>
              <a:gd name="connsiteX5" fmla="*/ 35349 w 745291"/>
              <a:gd name="connsiteY5" fmla="*/ 347334 h 550361"/>
              <a:gd name="connsiteX6" fmla="*/ 8951 w 745291"/>
              <a:gd name="connsiteY6" fmla="*/ 453197 h 550361"/>
              <a:gd name="connsiteX7" fmla="*/ 32900 w 745291"/>
              <a:gd name="connsiteY7" fmla="*/ 506810 h 550361"/>
              <a:gd name="connsiteX8" fmla="*/ 96309 w 745291"/>
              <a:gd name="connsiteY8" fmla="*/ 549808 h 550361"/>
              <a:gd name="connsiteX9" fmla="*/ 250886 w 745291"/>
              <a:gd name="connsiteY9" fmla="*/ 491842 h 550361"/>
              <a:gd name="connsiteX10" fmla="*/ 346408 w 745291"/>
              <a:gd name="connsiteY10" fmla="*/ 507626 h 550361"/>
              <a:gd name="connsiteX11" fmla="*/ 400837 w 745291"/>
              <a:gd name="connsiteY11" fmla="*/ 496740 h 550361"/>
              <a:gd name="connsiteX12" fmla="*/ 574192 w 745291"/>
              <a:gd name="connsiteY12" fmla="*/ 448299 h 550361"/>
              <a:gd name="connsiteX13" fmla="*/ 678423 w 745291"/>
              <a:gd name="connsiteY13" fmla="*/ 365567 h 550361"/>
              <a:gd name="connsiteX14" fmla="*/ 744009 w 745291"/>
              <a:gd name="connsiteY14" fmla="*/ 285830 h 550361"/>
              <a:gd name="connsiteX15" fmla="*/ 716523 w 745291"/>
              <a:gd name="connsiteY15" fmla="*/ 191940 h 550361"/>
              <a:gd name="connsiteX16" fmla="*/ 652025 w 745291"/>
              <a:gd name="connsiteY16" fmla="*/ 147037 h 550361"/>
              <a:gd name="connsiteX17" fmla="*/ 599773 w 745291"/>
              <a:gd name="connsiteY17" fmla="*/ 92880 h 550361"/>
              <a:gd name="connsiteX18" fmla="*/ 548338 w 745291"/>
              <a:gd name="connsiteY18" fmla="*/ 77368 h 550361"/>
              <a:gd name="connsiteX19" fmla="*/ 479214 w 745291"/>
              <a:gd name="connsiteY19" fmla="*/ 30287 h 550361"/>
              <a:gd name="connsiteX20" fmla="*/ 410634 w 745291"/>
              <a:gd name="connsiteY20" fmla="*/ 4434 h 550361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400837 w 745291"/>
              <a:gd name="connsiteY11" fmla="*/ 496740 h 550169"/>
              <a:gd name="connsiteX12" fmla="*/ 574192 w 745291"/>
              <a:gd name="connsiteY12" fmla="*/ 448299 h 550169"/>
              <a:gd name="connsiteX13" fmla="*/ 678423 w 745291"/>
              <a:gd name="connsiteY13" fmla="*/ 365567 h 550169"/>
              <a:gd name="connsiteX14" fmla="*/ 744009 w 745291"/>
              <a:gd name="connsiteY14" fmla="*/ 285830 h 550169"/>
              <a:gd name="connsiteX15" fmla="*/ 716523 w 745291"/>
              <a:gd name="connsiteY15" fmla="*/ 191940 h 550169"/>
              <a:gd name="connsiteX16" fmla="*/ 652025 w 745291"/>
              <a:gd name="connsiteY16" fmla="*/ 147037 h 550169"/>
              <a:gd name="connsiteX17" fmla="*/ 599773 w 745291"/>
              <a:gd name="connsiteY17" fmla="*/ 92880 h 550169"/>
              <a:gd name="connsiteX18" fmla="*/ 548338 w 745291"/>
              <a:gd name="connsiteY18" fmla="*/ 77368 h 550169"/>
              <a:gd name="connsiteX19" fmla="*/ 479214 w 745291"/>
              <a:gd name="connsiteY19" fmla="*/ 30287 h 550169"/>
              <a:gd name="connsiteX20" fmla="*/ 410634 w 745291"/>
              <a:gd name="connsiteY20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57022 w 745291"/>
              <a:gd name="connsiteY11" fmla="*/ 464355 h 550169"/>
              <a:gd name="connsiteX12" fmla="*/ 574192 w 745291"/>
              <a:gd name="connsiteY12" fmla="*/ 448299 h 550169"/>
              <a:gd name="connsiteX13" fmla="*/ 678423 w 745291"/>
              <a:gd name="connsiteY13" fmla="*/ 365567 h 550169"/>
              <a:gd name="connsiteX14" fmla="*/ 744009 w 745291"/>
              <a:gd name="connsiteY14" fmla="*/ 285830 h 550169"/>
              <a:gd name="connsiteX15" fmla="*/ 716523 w 745291"/>
              <a:gd name="connsiteY15" fmla="*/ 191940 h 550169"/>
              <a:gd name="connsiteX16" fmla="*/ 652025 w 745291"/>
              <a:gd name="connsiteY16" fmla="*/ 147037 h 550169"/>
              <a:gd name="connsiteX17" fmla="*/ 599773 w 745291"/>
              <a:gd name="connsiteY17" fmla="*/ 92880 h 550169"/>
              <a:gd name="connsiteX18" fmla="*/ 548338 w 745291"/>
              <a:gd name="connsiteY18" fmla="*/ 77368 h 550169"/>
              <a:gd name="connsiteX19" fmla="*/ 479214 w 745291"/>
              <a:gd name="connsiteY19" fmla="*/ 30287 h 550169"/>
              <a:gd name="connsiteX20" fmla="*/ 410634 w 745291"/>
              <a:gd name="connsiteY20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57022 w 745291"/>
              <a:gd name="connsiteY11" fmla="*/ 464355 h 550169"/>
              <a:gd name="connsiteX12" fmla="*/ 574192 w 745291"/>
              <a:gd name="connsiteY12" fmla="*/ 448299 h 550169"/>
              <a:gd name="connsiteX13" fmla="*/ 678423 w 745291"/>
              <a:gd name="connsiteY13" fmla="*/ 365567 h 550169"/>
              <a:gd name="connsiteX14" fmla="*/ 744009 w 745291"/>
              <a:gd name="connsiteY14" fmla="*/ 285830 h 550169"/>
              <a:gd name="connsiteX15" fmla="*/ 716523 w 745291"/>
              <a:gd name="connsiteY15" fmla="*/ 191940 h 550169"/>
              <a:gd name="connsiteX16" fmla="*/ 652025 w 745291"/>
              <a:gd name="connsiteY16" fmla="*/ 147037 h 550169"/>
              <a:gd name="connsiteX17" fmla="*/ 599773 w 745291"/>
              <a:gd name="connsiteY17" fmla="*/ 92880 h 550169"/>
              <a:gd name="connsiteX18" fmla="*/ 548338 w 745291"/>
              <a:gd name="connsiteY18" fmla="*/ 77368 h 550169"/>
              <a:gd name="connsiteX19" fmla="*/ 479214 w 745291"/>
              <a:gd name="connsiteY19" fmla="*/ 30287 h 550169"/>
              <a:gd name="connsiteX20" fmla="*/ 410634 w 745291"/>
              <a:gd name="connsiteY20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574192 w 745291"/>
              <a:gd name="connsiteY12" fmla="*/ 448299 h 550169"/>
              <a:gd name="connsiteX13" fmla="*/ 678423 w 745291"/>
              <a:gd name="connsiteY13" fmla="*/ 365567 h 550169"/>
              <a:gd name="connsiteX14" fmla="*/ 744009 w 745291"/>
              <a:gd name="connsiteY14" fmla="*/ 285830 h 550169"/>
              <a:gd name="connsiteX15" fmla="*/ 716523 w 745291"/>
              <a:gd name="connsiteY15" fmla="*/ 191940 h 550169"/>
              <a:gd name="connsiteX16" fmla="*/ 652025 w 745291"/>
              <a:gd name="connsiteY16" fmla="*/ 147037 h 550169"/>
              <a:gd name="connsiteX17" fmla="*/ 599773 w 745291"/>
              <a:gd name="connsiteY17" fmla="*/ 92880 h 550169"/>
              <a:gd name="connsiteX18" fmla="*/ 548338 w 745291"/>
              <a:gd name="connsiteY18" fmla="*/ 77368 h 550169"/>
              <a:gd name="connsiteX19" fmla="*/ 479214 w 745291"/>
              <a:gd name="connsiteY19" fmla="*/ 30287 h 550169"/>
              <a:gd name="connsiteX20" fmla="*/ 410634 w 745291"/>
              <a:gd name="connsiteY20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574192 w 745291"/>
              <a:gd name="connsiteY12" fmla="*/ 448299 h 550169"/>
              <a:gd name="connsiteX13" fmla="*/ 678423 w 745291"/>
              <a:gd name="connsiteY13" fmla="*/ 365567 h 550169"/>
              <a:gd name="connsiteX14" fmla="*/ 744009 w 745291"/>
              <a:gd name="connsiteY14" fmla="*/ 285830 h 550169"/>
              <a:gd name="connsiteX15" fmla="*/ 716523 w 745291"/>
              <a:gd name="connsiteY15" fmla="*/ 191940 h 550169"/>
              <a:gd name="connsiteX16" fmla="*/ 652025 w 745291"/>
              <a:gd name="connsiteY16" fmla="*/ 147037 h 550169"/>
              <a:gd name="connsiteX17" fmla="*/ 599773 w 745291"/>
              <a:gd name="connsiteY17" fmla="*/ 92880 h 550169"/>
              <a:gd name="connsiteX18" fmla="*/ 548338 w 745291"/>
              <a:gd name="connsiteY18" fmla="*/ 77368 h 550169"/>
              <a:gd name="connsiteX19" fmla="*/ 479214 w 745291"/>
              <a:gd name="connsiteY19" fmla="*/ 30287 h 550169"/>
              <a:gd name="connsiteX20" fmla="*/ 410634 w 745291"/>
              <a:gd name="connsiteY20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482753 w 745291"/>
              <a:gd name="connsiteY12" fmla="*/ 452381 h 550169"/>
              <a:gd name="connsiteX13" fmla="*/ 574192 w 745291"/>
              <a:gd name="connsiteY13" fmla="*/ 448299 h 550169"/>
              <a:gd name="connsiteX14" fmla="*/ 678423 w 745291"/>
              <a:gd name="connsiteY14" fmla="*/ 365567 h 550169"/>
              <a:gd name="connsiteX15" fmla="*/ 744009 w 745291"/>
              <a:gd name="connsiteY15" fmla="*/ 285830 h 550169"/>
              <a:gd name="connsiteX16" fmla="*/ 716523 w 745291"/>
              <a:gd name="connsiteY16" fmla="*/ 191940 h 550169"/>
              <a:gd name="connsiteX17" fmla="*/ 652025 w 745291"/>
              <a:gd name="connsiteY17" fmla="*/ 147037 h 550169"/>
              <a:gd name="connsiteX18" fmla="*/ 599773 w 745291"/>
              <a:gd name="connsiteY18" fmla="*/ 92880 h 550169"/>
              <a:gd name="connsiteX19" fmla="*/ 548338 w 745291"/>
              <a:gd name="connsiteY19" fmla="*/ 77368 h 550169"/>
              <a:gd name="connsiteX20" fmla="*/ 479214 w 745291"/>
              <a:gd name="connsiteY20" fmla="*/ 30287 h 550169"/>
              <a:gd name="connsiteX21" fmla="*/ 410634 w 745291"/>
              <a:gd name="connsiteY21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484658 w 745291"/>
              <a:gd name="connsiteY12" fmla="*/ 469526 h 550169"/>
              <a:gd name="connsiteX13" fmla="*/ 574192 w 745291"/>
              <a:gd name="connsiteY13" fmla="*/ 448299 h 550169"/>
              <a:gd name="connsiteX14" fmla="*/ 678423 w 745291"/>
              <a:gd name="connsiteY14" fmla="*/ 365567 h 550169"/>
              <a:gd name="connsiteX15" fmla="*/ 744009 w 745291"/>
              <a:gd name="connsiteY15" fmla="*/ 285830 h 550169"/>
              <a:gd name="connsiteX16" fmla="*/ 716523 w 745291"/>
              <a:gd name="connsiteY16" fmla="*/ 191940 h 550169"/>
              <a:gd name="connsiteX17" fmla="*/ 652025 w 745291"/>
              <a:gd name="connsiteY17" fmla="*/ 147037 h 550169"/>
              <a:gd name="connsiteX18" fmla="*/ 599773 w 745291"/>
              <a:gd name="connsiteY18" fmla="*/ 92880 h 550169"/>
              <a:gd name="connsiteX19" fmla="*/ 548338 w 745291"/>
              <a:gd name="connsiteY19" fmla="*/ 77368 h 550169"/>
              <a:gd name="connsiteX20" fmla="*/ 479214 w 745291"/>
              <a:gd name="connsiteY20" fmla="*/ 30287 h 550169"/>
              <a:gd name="connsiteX21" fmla="*/ 410634 w 745291"/>
              <a:gd name="connsiteY21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484658 w 745291"/>
              <a:gd name="connsiteY12" fmla="*/ 469526 h 550169"/>
              <a:gd name="connsiteX13" fmla="*/ 574192 w 745291"/>
              <a:gd name="connsiteY13" fmla="*/ 448299 h 550169"/>
              <a:gd name="connsiteX14" fmla="*/ 678423 w 745291"/>
              <a:gd name="connsiteY14" fmla="*/ 365567 h 550169"/>
              <a:gd name="connsiteX15" fmla="*/ 744009 w 745291"/>
              <a:gd name="connsiteY15" fmla="*/ 285830 h 550169"/>
              <a:gd name="connsiteX16" fmla="*/ 716523 w 745291"/>
              <a:gd name="connsiteY16" fmla="*/ 191940 h 550169"/>
              <a:gd name="connsiteX17" fmla="*/ 652025 w 745291"/>
              <a:gd name="connsiteY17" fmla="*/ 147037 h 550169"/>
              <a:gd name="connsiteX18" fmla="*/ 599773 w 745291"/>
              <a:gd name="connsiteY18" fmla="*/ 92880 h 550169"/>
              <a:gd name="connsiteX19" fmla="*/ 548338 w 745291"/>
              <a:gd name="connsiteY19" fmla="*/ 77368 h 550169"/>
              <a:gd name="connsiteX20" fmla="*/ 479214 w 745291"/>
              <a:gd name="connsiteY20" fmla="*/ 30287 h 550169"/>
              <a:gd name="connsiteX21" fmla="*/ 410634 w 745291"/>
              <a:gd name="connsiteY21" fmla="*/ 4434 h 550169"/>
              <a:gd name="connsiteX0" fmla="*/ 410634 w 745291"/>
              <a:gd name="connsiteY0" fmla="*/ 4434 h 550169"/>
              <a:gd name="connsiteX1" fmla="*/ 311574 w 745291"/>
              <a:gd name="connsiteY1" fmla="*/ 12598 h 550169"/>
              <a:gd name="connsiteX2" fmla="*/ 263133 w 745291"/>
              <a:gd name="connsiteY2" fmla="*/ 83355 h 550169"/>
              <a:gd name="connsiteX3" fmla="*/ 145023 w 745291"/>
              <a:gd name="connsiteY3" fmla="*/ 189763 h 550169"/>
              <a:gd name="connsiteX4" fmla="*/ 36710 w 745291"/>
              <a:gd name="connsiteY4" fmla="*/ 282292 h 550169"/>
              <a:gd name="connsiteX5" fmla="*/ 35349 w 745291"/>
              <a:gd name="connsiteY5" fmla="*/ 347334 h 550169"/>
              <a:gd name="connsiteX6" fmla="*/ 8951 w 745291"/>
              <a:gd name="connsiteY6" fmla="*/ 453197 h 550169"/>
              <a:gd name="connsiteX7" fmla="*/ 32900 w 745291"/>
              <a:gd name="connsiteY7" fmla="*/ 506810 h 550169"/>
              <a:gd name="connsiteX8" fmla="*/ 96309 w 745291"/>
              <a:gd name="connsiteY8" fmla="*/ 549808 h 550169"/>
              <a:gd name="connsiteX9" fmla="*/ 250886 w 745291"/>
              <a:gd name="connsiteY9" fmla="*/ 491842 h 550169"/>
              <a:gd name="connsiteX10" fmla="*/ 346408 w 745291"/>
              <a:gd name="connsiteY10" fmla="*/ 494291 h 550169"/>
              <a:gd name="connsiteX11" fmla="*/ 383692 w 745291"/>
              <a:gd name="connsiteY11" fmla="*/ 460545 h 550169"/>
              <a:gd name="connsiteX12" fmla="*/ 484658 w 745291"/>
              <a:gd name="connsiteY12" fmla="*/ 469526 h 550169"/>
              <a:gd name="connsiteX13" fmla="*/ 574192 w 745291"/>
              <a:gd name="connsiteY13" fmla="*/ 448299 h 550169"/>
              <a:gd name="connsiteX14" fmla="*/ 678423 w 745291"/>
              <a:gd name="connsiteY14" fmla="*/ 365567 h 550169"/>
              <a:gd name="connsiteX15" fmla="*/ 744009 w 745291"/>
              <a:gd name="connsiteY15" fmla="*/ 285830 h 550169"/>
              <a:gd name="connsiteX16" fmla="*/ 716523 w 745291"/>
              <a:gd name="connsiteY16" fmla="*/ 191940 h 550169"/>
              <a:gd name="connsiteX17" fmla="*/ 652025 w 745291"/>
              <a:gd name="connsiteY17" fmla="*/ 147037 h 550169"/>
              <a:gd name="connsiteX18" fmla="*/ 599773 w 745291"/>
              <a:gd name="connsiteY18" fmla="*/ 92880 h 550169"/>
              <a:gd name="connsiteX19" fmla="*/ 548338 w 745291"/>
              <a:gd name="connsiteY19" fmla="*/ 77368 h 550169"/>
              <a:gd name="connsiteX20" fmla="*/ 479214 w 745291"/>
              <a:gd name="connsiteY20" fmla="*/ 30287 h 550169"/>
              <a:gd name="connsiteX21" fmla="*/ 410634 w 745291"/>
              <a:gd name="connsiteY21" fmla="*/ 4434 h 55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5291" h="550169">
                <a:moveTo>
                  <a:pt x="410634" y="4434"/>
                </a:moveTo>
                <a:cubicBezTo>
                  <a:pt x="357929" y="-3640"/>
                  <a:pt x="336158" y="-555"/>
                  <a:pt x="311574" y="12598"/>
                </a:cubicBezTo>
                <a:cubicBezTo>
                  <a:pt x="286991" y="25752"/>
                  <a:pt x="290892" y="53828"/>
                  <a:pt x="263133" y="83355"/>
                </a:cubicBezTo>
                <a:cubicBezTo>
                  <a:pt x="235375" y="112883"/>
                  <a:pt x="182760" y="156607"/>
                  <a:pt x="145023" y="189763"/>
                </a:cubicBezTo>
                <a:cubicBezTo>
                  <a:pt x="107286" y="222919"/>
                  <a:pt x="54989" y="256030"/>
                  <a:pt x="36710" y="282292"/>
                </a:cubicBezTo>
                <a:cubicBezTo>
                  <a:pt x="18431" y="308554"/>
                  <a:pt x="38978" y="336448"/>
                  <a:pt x="35349" y="347334"/>
                </a:cubicBezTo>
                <a:cubicBezTo>
                  <a:pt x="-1390" y="375637"/>
                  <a:pt x="-8203" y="432890"/>
                  <a:pt x="8951" y="453197"/>
                </a:cubicBezTo>
                <a:cubicBezTo>
                  <a:pt x="31403" y="479776"/>
                  <a:pt x="18340" y="490708"/>
                  <a:pt x="32900" y="506810"/>
                </a:cubicBezTo>
                <a:cubicBezTo>
                  <a:pt x="47460" y="522912"/>
                  <a:pt x="56993" y="548592"/>
                  <a:pt x="96309" y="549808"/>
                </a:cubicBezTo>
                <a:cubicBezTo>
                  <a:pt x="174296" y="555076"/>
                  <a:pt x="209203" y="501095"/>
                  <a:pt x="250886" y="491842"/>
                </a:cubicBezTo>
                <a:cubicBezTo>
                  <a:pt x="292569" y="482589"/>
                  <a:pt x="324274" y="499507"/>
                  <a:pt x="346408" y="494291"/>
                </a:cubicBezTo>
                <a:cubicBezTo>
                  <a:pt x="368542" y="489075"/>
                  <a:pt x="360650" y="464672"/>
                  <a:pt x="383692" y="460545"/>
                </a:cubicBezTo>
                <a:cubicBezTo>
                  <a:pt x="406734" y="456418"/>
                  <a:pt x="452908" y="471567"/>
                  <a:pt x="484658" y="469526"/>
                </a:cubicBezTo>
                <a:cubicBezTo>
                  <a:pt x="491643" y="433195"/>
                  <a:pt x="536183" y="452290"/>
                  <a:pt x="574192" y="448299"/>
                </a:cubicBezTo>
                <a:cubicBezTo>
                  <a:pt x="610640" y="444472"/>
                  <a:pt x="650120" y="392645"/>
                  <a:pt x="678423" y="365567"/>
                </a:cubicBezTo>
                <a:cubicBezTo>
                  <a:pt x="706726" y="338489"/>
                  <a:pt x="737659" y="314768"/>
                  <a:pt x="744009" y="285830"/>
                </a:cubicBezTo>
                <a:cubicBezTo>
                  <a:pt x="750359" y="256892"/>
                  <a:pt x="731854" y="215072"/>
                  <a:pt x="716523" y="191940"/>
                </a:cubicBezTo>
                <a:cubicBezTo>
                  <a:pt x="701192" y="168808"/>
                  <a:pt x="671483" y="163547"/>
                  <a:pt x="652025" y="147037"/>
                </a:cubicBezTo>
                <a:cubicBezTo>
                  <a:pt x="632567" y="130527"/>
                  <a:pt x="617054" y="104491"/>
                  <a:pt x="599773" y="92880"/>
                </a:cubicBezTo>
                <a:cubicBezTo>
                  <a:pt x="582492" y="81269"/>
                  <a:pt x="568431" y="87800"/>
                  <a:pt x="548338" y="77368"/>
                </a:cubicBezTo>
                <a:cubicBezTo>
                  <a:pt x="528245" y="66936"/>
                  <a:pt x="494821" y="45894"/>
                  <a:pt x="479214" y="30287"/>
                </a:cubicBezTo>
                <a:lnTo>
                  <a:pt x="410634" y="4434"/>
                </a:lnTo>
                <a:close/>
              </a:path>
            </a:pathLst>
          </a:cu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cap="small" dirty="0"/>
              <a:t>Ghar XIV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DBFC68B-1F85-40EF-B2EC-C2FB08856BC6}"/>
              </a:ext>
            </a:extLst>
          </p:cNvPr>
          <p:cNvSpPr/>
          <p:nvPr/>
        </p:nvSpPr>
        <p:spPr>
          <a:xfrm>
            <a:off x="5806098" y="3958177"/>
            <a:ext cx="2438784" cy="1858605"/>
          </a:xfrm>
          <a:custGeom>
            <a:avLst/>
            <a:gdLst>
              <a:gd name="connsiteX0" fmla="*/ 1012371 w 2383971"/>
              <a:gd name="connsiteY0" fmla="*/ 21771 h 1850571"/>
              <a:gd name="connsiteX1" fmla="*/ 816428 w 2383971"/>
              <a:gd name="connsiteY1" fmla="*/ 250371 h 1850571"/>
              <a:gd name="connsiteX2" fmla="*/ 707571 w 2383971"/>
              <a:gd name="connsiteY2" fmla="*/ 544286 h 1850571"/>
              <a:gd name="connsiteX3" fmla="*/ 500742 w 2383971"/>
              <a:gd name="connsiteY3" fmla="*/ 794657 h 1850571"/>
              <a:gd name="connsiteX4" fmla="*/ 206828 w 2383971"/>
              <a:gd name="connsiteY4" fmla="*/ 1034143 h 1850571"/>
              <a:gd name="connsiteX5" fmla="*/ 0 w 2383971"/>
              <a:gd name="connsiteY5" fmla="*/ 1251857 h 1850571"/>
              <a:gd name="connsiteX6" fmla="*/ 0 w 2383971"/>
              <a:gd name="connsiteY6" fmla="*/ 1480457 h 1850571"/>
              <a:gd name="connsiteX7" fmla="*/ 185057 w 2383971"/>
              <a:gd name="connsiteY7" fmla="*/ 1698171 h 1850571"/>
              <a:gd name="connsiteX8" fmla="*/ 478971 w 2383971"/>
              <a:gd name="connsiteY8" fmla="*/ 1785257 h 1850571"/>
              <a:gd name="connsiteX9" fmla="*/ 1121228 w 2383971"/>
              <a:gd name="connsiteY9" fmla="*/ 1807029 h 1850571"/>
              <a:gd name="connsiteX10" fmla="*/ 1393371 w 2383971"/>
              <a:gd name="connsiteY10" fmla="*/ 1850571 h 1850571"/>
              <a:gd name="connsiteX11" fmla="*/ 1621971 w 2383971"/>
              <a:gd name="connsiteY11" fmla="*/ 1817914 h 1850571"/>
              <a:gd name="connsiteX12" fmla="*/ 1959428 w 2383971"/>
              <a:gd name="connsiteY12" fmla="*/ 1578429 h 1850571"/>
              <a:gd name="connsiteX13" fmla="*/ 2177142 w 2383971"/>
              <a:gd name="connsiteY13" fmla="*/ 1208314 h 1850571"/>
              <a:gd name="connsiteX14" fmla="*/ 2329542 w 2383971"/>
              <a:gd name="connsiteY14" fmla="*/ 881743 h 1850571"/>
              <a:gd name="connsiteX15" fmla="*/ 2373085 w 2383971"/>
              <a:gd name="connsiteY15" fmla="*/ 783771 h 1850571"/>
              <a:gd name="connsiteX16" fmla="*/ 2383971 w 2383971"/>
              <a:gd name="connsiteY16" fmla="*/ 620486 h 1850571"/>
              <a:gd name="connsiteX17" fmla="*/ 2318657 w 2383971"/>
              <a:gd name="connsiteY17" fmla="*/ 446314 h 1850571"/>
              <a:gd name="connsiteX18" fmla="*/ 2013857 w 2383971"/>
              <a:gd name="connsiteY18" fmla="*/ 326571 h 1850571"/>
              <a:gd name="connsiteX19" fmla="*/ 1709057 w 2383971"/>
              <a:gd name="connsiteY19" fmla="*/ 250371 h 1850571"/>
              <a:gd name="connsiteX20" fmla="*/ 1480457 w 2383971"/>
              <a:gd name="connsiteY20" fmla="*/ 54429 h 1850571"/>
              <a:gd name="connsiteX21" fmla="*/ 1240971 w 2383971"/>
              <a:gd name="connsiteY21" fmla="*/ 0 h 1850571"/>
              <a:gd name="connsiteX22" fmla="*/ 1012371 w 2383971"/>
              <a:gd name="connsiteY22" fmla="*/ 21771 h 1850571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707571 w 2383971"/>
              <a:gd name="connsiteY2" fmla="*/ 54851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500742 w 2383971"/>
              <a:gd name="connsiteY3" fmla="*/ 79888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206828 w 2383971"/>
              <a:gd name="connsiteY4" fmla="*/ 103836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168728 w 2383971"/>
              <a:gd name="connsiteY4" fmla="*/ 106503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168728 w 2383971"/>
              <a:gd name="connsiteY4" fmla="*/ 106503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12371 w 2383971"/>
              <a:gd name="connsiteY0" fmla="*/ 25995 h 1854795"/>
              <a:gd name="connsiteX1" fmla="*/ 816428 w 2383971"/>
              <a:gd name="connsiteY1" fmla="*/ 254595 h 1854795"/>
              <a:gd name="connsiteX2" fmla="*/ 661851 w 2383971"/>
              <a:gd name="connsiteY2" fmla="*/ 590420 h 1854795"/>
              <a:gd name="connsiteX3" fmla="*/ 474072 w 2383971"/>
              <a:gd name="connsiteY3" fmla="*/ 859841 h 1854795"/>
              <a:gd name="connsiteX4" fmla="*/ 168728 w 2383971"/>
              <a:gd name="connsiteY4" fmla="*/ 1065037 h 1854795"/>
              <a:gd name="connsiteX5" fmla="*/ 0 w 2383971"/>
              <a:gd name="connsiteY5" fmla="*/ 1256081 h 1854795"/>
              <a:gd name="connsiteX6" fmla="*/ 0 w 2383971"/>
              <a:gd name="connsiteY6" fmla="*/ 1484681 h 1854795"/>
              <a:gd name="connsiteX7" fmla="*/ 185057 w 2383971"/>
              <a:gd name="connsiteY7" fmla="*/ 1702395 h 1854795"/>
              <a:gd name="connsiteX8" fmla="*/ 478971 w 2383971"/>
              <a:gd name="connsiteY8" fmla="*/ 1789481 h 1854795"/>
              <a:gd name="connsiteX9" fmla="*/ 1121228 w 2383971"/>
              <a:gd name="connsiteY9" fmla="*/ 1811253 h 1854795"/>
              <a:gd name="connsiteX10" fmla="*/ 1393371 w 2383971"/>
              <a:gd name="connsiteY10" fmla="*/ 1854795 h 1854795"/>
              <a:gd name="connsiteX11" fmla="*/ 1621971 w 2383971"/>
              <a:gd name="connsiteY11" fmla="*/ 1822138 h 1854795"/>
              <a:gd name="connsiteX12" fmla="*/ 1959428 w 2383971"/>
              <a:gd name="connsiteY12" fmla="*/ 1582653 h 1854795"/>
              <a:gd name="connsiteX13" fmla="*/ 2177142 w 2383971"/>
              <a:gd name="connsiteY13" fmla="*/ 1212538 h 1854795"/>
              <a:gd name="connsiteX14" fmla="*/ 2329542 w 2383971"/>
              <a:gd name="connsiteY14" fmla="*/ 885967 h 1854795"/>
              <a:gd name="connsiteX15" fmla="*/ 2373085 w 2383971"/>
              <a:gd name="connsiteY15" fmla="*/ 787995 h 1854795"/>
              <a:gd name="connsiteX16" fmla="*/ 2383971 w 2383971"/>
              <a:gd name="connsiteY16" fmla="*/ 624710 h 1854795"/>
              <a:gd name="connsiteX17" fmla="*/ 2318657 w 2383971"/>
              <a:gd name="connsiteY17" fmla="*/ 450538 h 1854795"/>
              <a:gd name="connsiteX18" fmla="*/ 2013857 w 2383971"/>
              <a:gd name="connsiteY18" fmla="*/ 330795 h 1854795"/>
              <a:gd name="connsiteX19" fmla="*/ 1709057 w 2383971"/>
              <a:gd name="connsiteY19" fmla="*/ 254595 h 1854795"/>
              <a:gd name="connsiteX20" fmla="*/ 1480457 w 2383971"/>
              <a:gd name="connsiteY20" fmla="*/ 58653 h 1854795"/>
              <a:gd name="connsiteX21" fmla="*/ 1240971 w 2383971"/>
              <a:gd name="connsiteY21" fmla="*/ 4224 h 1854795"/>
              <a:gd name="connsiteX22" fmla="*/ 1012371 w 2383971"/>
              <a:gd name="connsiteY22" fmla="*/ 25995 h 1854795"/>
              <a:gd name="connsiteX0" fmla="*/ 1042851 w 2414451"/>
              <a:gd name="connsiteY0" fmla="*/ 25995 h 1854795"/>
              <a:gd name="connsiteX1" fmla="*/ 846908 w 2414451"/>
              <a:gd name="connsiteY1" fmla="*/ 254595 h 1854795"/>
              <a:gd name="connsiteX2" fmla="*/ 692331 w 2414451"/>
              <a:gd name="connsiteY2" fmla="*/ 590420 h 1854795"/>
              <a:gd name="connsiteX3" fmla="*/ 504552 w 2414451"/>
              <a:gd name="connsiteY3" fmla="*/ 859841 h 1854795"/>
              <a:gd name="connsiteX4" fmla="*/ 199208 w 2414451"/>
              <a:gd name="connsiteY4" fmla="*/ 1065037 h 1854795"/>
              <a:gd name="connsiteX5" fmla="*/ 0 w 2414451"/>
              <a:gd name="connsiteY5" fmla="*/ 1278941 h 1854795"/>
              <a:gd name="connsiteX6" fmla="*/ 30480 w 2414451"/>
              <a:gd name="connsiteY6" fmla="*/ 1484681 h 1854795"/>
              <a:gd name="connsiteX7" fmla="*/ 215537 w 2414451"/>
              <a:gd name="connsiteY7" fmla="*/ 1702395 h 1854795"/>
              <a:gd name="connsiteX8" fmla="*/ 509451 w 2414451"/>
              <a:gd name="connsiteY8" fmla="*/ 1789481 h 1854795"/>
              <a:gd name="connsiteX9" fmla="*/ 1151708 w 2414451"/>
              <a:gd name="connsiteY9" fmla="*/ 1811253 h 1854795"/>
              <a:gd name="connsiteX10" fmla="*/ 1423851 w 2414451"/>
              <a:gd name="connsiteY10" fmla="*/ 1854795 h 1854795"/>
              <a:gd name="connsiteX11" fmla="*/ 1652451 w 2414451"/>
              <a:gd name="connsiteY11" fmla="*/ 1822138 h 1854795"/>
              <a:gd name="connsiteX12" fmla="*/ 1989908 w 2414451"/>
              <a:gd name="connsiteY12" fmla="*/ 1582653 h 1854795"/>
              <a:gd name="connsiteX13" fmla="*/ 2207622 w 2414451"/>
              <a:gd name="connsiteY13" fmla="*/ 1212538 h 1854795"/>
              <a:gd name="connsiteX14" fmla="*/ 2360022 w 2414451"/>
              <a:gd name="connsiteY14" fmla="*/ 885967 h 1854795"/>
              <a:gd name="connsiteX15" fmla="*/ 2403565 w 2414451"/>
              <a:gd name="connsiteY15" fmla="*/ 787995 h 1854795"/>
              <a:gd name="connsiteX16" fmla="*/ 2414451 w 2414451"/>
              <a:gd name="connsiteY16" fmla="*/ 624710 h 1854795"/>
              <a:gd name="connsiteX17" fmla="*/ 2349137 w 2414451"/>
              <a:gd name="connsiteY17" fmla="*/ 450538 h 1854795"/>
              <a:gd name="connsiteX18" fmla="*/ 2044337 w 2414451"/>
              <a:gd name="connsiteY18" fmla="*/ 330795 h 1854795"/>
              <a:gd name="connsiteX19" fmla="*/ 1739537 w 2414451"/>
              <a:gd name="connsiteY19" fmla="*/ 254595 h 1854795"/>
              <a:gd name="connsiteX20" fmla="*/ 1510937 w 2414451"/>
              <a:gd name="connsiteY20" fmla="*/ 58653 h 1854795"/>
              <a:gd name="connsiteX21" fmla="*/ 1271451 w 2414451"/>
              <a:gd name="connsiteY21" fmla="*/ 4224 h 1854795"/>
              <a:gd name="connsiteX22" fmla="*/ 1042851 w 2414451"/>
              <a:gd name="connsiteY22" fmla="*/ 25995 h 1854795"/>
              <a:gd name="connsiteX0" fmla="*/ 1042851 w 2414451"/>
              <a:gd name="connsiteY0" fmla="*/ 25995 h 1854795"/>
              <a:gd name="connsiteX1" fmla="*/ 846908 w 2414451"/>
              <a:gd name="connsiteY1" fmla="*/ 254595 h 1854795"/>
              <a:gd name="connsiteX2" fmla="*/ 692331 w 2414451"/>
              <a:gd name="connsiteY2" fmla="*/ 590420 h 1854795"/>
              <a:gd name="connsiteX3" fmla="*/ 504552 w 2414451"/>
              <a:gd name="connsiteY3" fmla="*/ 859841 h 1854795"/>
              <a:gd name="connsiteX4" fmla="*/ 199208 w 2414451"/>
              <a:gd name="connsiteY4" fmla="*/ 1065037 h 1854795"/>
              <a:gd name="connsiteX5" fmla="*/ 0 w 2414451"/>
              <a:gd name="connsiteY5" fmla="*/ 1278941 h 1854795"/>
              <a:gd name="connsiteX6" fmla="*/ 30480 w 2414451"/>
              <a:gd name="connsiteY6" fmla="*/ 1484681 h 1854795"/>
              <a:gd name="connsiteX7" fmla="*/ 215537 w 2414451"/>
              <a:gd name="connsiteY7" fmla="*/ 1702395 h 1854795"/>
              <a:gd name="connsiteX8" fmla="*/ 509451 w 2414451"/>
              <a:gd name="connsiteY8" fmla="*/ 1789481 h 1854795"/>
              <a:gd name="connsiteX9" fmla="*/ 1151708 w 2414451"/>
              <a:gd name="connsiteY9" fmla="*/ 1811253 h 1854795"/>
              <a:gd name="connsiteX10" fmla="*/ 1423851 w 2414451"/>
              <a:gd name="connsiteY10" fmla="*/ 1854795 h 1854795"/>
              <a:gd name="connsiteX11" fmla="*/ 1652451 w 2414451"/>
              <a:gd name="connsiteY11" fmla="*/ 1822138 h 1854795"/>
              <a:gd name="connsiteX12" fmla="*/ 1989908 w 2414451"/>
              <a:gd name="connsiteY12" fmla="*/ 1582653 h 1854795"/>
              <a:gd name="connsiteX13" fmla="*/ 2207622 w 2414451"/>
              <a:gd name="connsiteY13" fmla="*/ 1212538 h 1854795"/>
              <a:gd name="connsiteX14" fmla="*/ 2360022 w 2414451"/>
              <a:gd name="connsiteY14" fmla="*/ 885967 h 1854795"/>
              <a:gd name="connsiteX15" fmla="*/ 2403565 w 2414451"/>
              <a:gd name="connsiteY15" fmla="*/ 787995 h 1854795"/>
              <a:gd name="connsiteX16" fmla="*/ 2414451 w 2414451"/>
              <a:gd name="connsiteY16" fmla="*/ 624710 h 1854795"/>
              <a:gd name="connsiteX17" fmla="*/ 2349137 w 2414451"/>
              <a:gd name="connsiteY17" fmla="*/ 450538 h 1854795"/>
              <a:gd name="connsiteX18" fmla="*/ 2044337 w 2414451"/>
              <a:gd name="connsiteY18" fmla="*/ 330795 h 1854795"/>
              <a:gd name="connsiteX19" fmla="*/ 1739537 w 2414451"/>
              <a:gd name="connsiteY19" fmla="*/ 254595 h 1854795"/>
              <a:gd name="connsiteX20" fmla="*/ 1510937 w 2414451"/>
              <a:gd name="connsiteY20" fmla="*/ 58653 h 1854795"/>
              <a:gd name="connsiteX21" fmla="*/ 1271451 w 2414451"/>
              <a:gd name="connsiteY21" fmla="*/ 4224 h 1854795"/>
              <a:gd name="connsiteX22" fmla="*/ 1042851 w 2414451"/>
              <a:gd name="connsiteY22" fmla="*/ 25995 h 1854795"/>
              <a:gd name="connsiteX0" fmla="*/ 1051444 w 2423044"/>
              <a:gd name="connsiteY0" fmla="*/ 25995 h 1854795"/>
              <a:gd name="connsiteX1" fmla="*/ 855501 w 2423044"/>
              <a:gd name="connsiteY1" fmla="*/ 254595 h 1854795"/>
              <a:gd name="connsiteX2" fmla="*/ 700924 w 2423044"/>
              <a:gd name="connsiteY2" fmla="*/ 590420 h 1854795"/>
              <a:gd name="connsiteX3" fmla="*/ 513145 w 2423044"/>
              <a:gd name="connsiteY3" fmla="*/ 859841 h 1854795"/>
              <a:gd name="connsiteX4" fmla="*/ 207801 w 2423044"/>
              <a:gd name="connsiteY4" fmla="*/ 1065037 h 1854795"/>
              <a:gd name="connsiteX5" fmla="*/ 8593 w 2423044"/>
              <a:gd name="connsiteY5" fmla="*/ 1278941 h 1854795"/>
              <a:gd name="connsiteX6" fmla="*/ 39073 w 2423044"/>
              <a:gd name="connsiteY6" fmla="*/ 1484681 h 1854795"/>
              <a:gd name="connsiteX7" fmla="*/ 224130 w 2423044"/>
              <a:gd name="connsiteY7" fmla="*/ 1702395 h 1854795"/>
              <a:gd name="connsiteX8" fmla="*/ 518044 w 2423044"/>
              <a:gd name="connsiteY8" fmla="*/ 1789481 h 1854795"/>
              <a:gd name="connsiteX9" fmla="*/ 1160301 w 2423044"/>
              <a:gd name="connsiteY9" fmla="*/ 1811253 h 1854795"/>
              <a:gd name="connsiteX10" fmla="*/ 1432444 w 2423044"/>
              <a:gd name="connsiteY10" fmla="*/ 1854795 h 1854795"/>
              <a:gd name="connsiteX11" fmla="*/ 1661044 w 2423044"/>
              <a:gd name="connsiteY11" fmla="*/ 1822138 h 1854795"/>
              <a:gd name="connsiteX12" fmla="*/ 1998501 w 2423044"/>
              <a:gd name="connsiteY12" fmla="*/ 1582653 h 1854795"/>
              <a:gd name="connsiteX13" fmla="*/ 2216215 w 2423044"/>
              <a:gd name="connsiteY13" fmla="*/ 1212538 h 1854795"/>
              <a:gd name="connsiteX14" fmla="*/ 2368615 w 2423044"/>
              <a:gd name="connsiteY14" fmla="*/ 885967 h 1854795"/>
              <a:gd name="connsiteX15" fmla="*/ 2412158 w 2423044"/>
              <a:gd name="connsiteY15" fmla="*/ 787995 h 1854795"/>
              <a:gd name="connsiteX16" fmla="*/ 2423044 w 2423044"/>
              <a:gd name="connsiteY16" fmla="*/ 624710 h 1854795"/>
              <a:gd name="connsiteX17" fmla="*/ 2357730 w 2423044"/>
              <a:gd name="connsiteY17" fmla="*/ 450538 h 1854795"/>
              <a:gd name="connsiteX18" fmla="*/ 2052930 w 2423044"/>
              <a:gd name="connsiteY18" fmla="*/ 330795 h 1854795"/>
              <a:gd name="connsiteX19" fmla="*/ 1748130 w 2423044"/>
              <a:gd name="connsiteY19" fmla="*/ 254595 h 1854795"/>
              <a:gd name="connsiteX20" fmla="*/ 1519530 w 2423044"/>
              <a:gd name="connsiteY20" fmla="*/ 58653 h 1854795"/>
              <a:gd name="connsiteX21" fmla="*/ 1280044 w 2423044"/>
              <a:gd name="connsiteY21" fmla="*/ 4224 h 1854795"/>
              <a:gd name="connsiteX22" fmla="*/ 1051444 w 2423044"/>
              <a:gd name="connsiteY22" fmla="*/ 25995 h 1854795"/>
              <a:gd name="connsiteX0" fmla="*/ 1048389 w 2419989"/>
              <a:gd name="connsiteY0" fmla="*/ 25995 h 1854795"/>
              <a:gd name="connsiteX1" fmla="*/ 852446 w 2419989"/>
              <a:gd name="connsiteY1" fmla="*/ 254595 h 1854795"/>
              <a:gd name="connsiteX2" fmla="*/ 697869 w 2419989"/>
              <a:gd name="connsiteY2" fmla="*/ 590420 h 1854795"/>
              <a:gd name="connsiteX3" fmla="*/ 510090 w 2419989"/>
              <a:gd name="connsiteY3" fmla="*/ 859841 h 1854795"/>
              <a:gd name="connsiteX4" fmla="*/ 204746 w 2419989"/>
              <a:gd name="connsiteY4" fmla="*/ 1065037 h 1854795"/>
              <a:gd name="connsiteX5" fmla="*/ 5538 w 2419989"/>
              <a:gd name="connsiteY5" fmla="*/ 1278941 h 1854795"/>
              <a:gd name="connsiteX6" fmla="*/ 74118 w 2419989"/>
              <a:gd name="connsiteY6" fmla="*/ 1576121 h 1854795"/>
              <a:gd name="connsiteX7" fmla="*/ 221075 w 2419989"/>
              <a:gd name="connsiteY7" fmla="*/ 1702395 h 1854795"/>
              <a:gd name="connsiteX8" fmla="*/ 514989 w 2419989"/>
              <a:gd name="connsiteY8" fmla="*/ 1789481 h 1854795"/>
              <a:gd name="connsiteX9" fmla="*/ 1157246 w 2419989"/>
              <a:gd name="connsiteY9" fmla="*/ 1811253 h 1854795"/>
              <a:gd name="connsiteX10" fmla="*/ 1429389 w 2419989"/>
              <a:gd name="connsiteY10" fmla="*/ 1854795 h 1854795"/>
              <a:gd name="connsiteX11" fmla="*/ 1657989 w 2419989"/>
              <a:gd name="connsiteY11" fmla="*/ 1822138 h 1854795"/>
              <a:gd name="connsiteX12" fmla="*/ 1995446 w 2419989"/>
              <a:gd name="connsiteY12" fmla="*/ 1582653 h 1854795"/>
              <a:gd name="connsiteX13" fmla="*/ 2213160 w 2419989"/>
              <a:gd name="connsiteY13" fmla="*/ 1212538 h 1854795"/>
              <a:gd name="connsiteX14" fmla="*/ 2365560 w 2419989"/>
              <a:gd name="connsiteY14" fmla="*/ 885967 h 1854795"/>
              <a:gd name="connsiteX15" fmla="*/ 2409103 w 2419989"/>
              <a:gd name="connsiteY15" fmla="*/ 787995 h 1854795"/>
              <a:gd name="connsiteX16" fmla="*/ 2419989 w 2419989"/>
              <a:gd name="connsiteY16" fmla="*/ 624710 h 1854795"/>
              <a:gd name="connsiteX17" fmla="*/ 2354675 w 2419989"/>
              <a:gd name="connsiteY17" fmla="*/ 450538 h 1854795"/>
              <a:gd name="connsiteX18" fmla="*/ 2049875 w 2419989"/>
              <a:gd name="connsiteY18" fmla="*/ 330795 h 1854795"/>
              <a:gd name="connsiteX19" fmla="*/ 1745075 w 2419989"/>
              <a:gd name="connsiteY19" fmla="*/ 254595 h 1854795"/>
              <a:gd name="connsiteX20" fmla="*/ 1516475 w 2419989"/>
              <a:gd name="connsiteY20" fmla="*/ 58653 h 1854795"/>
              <a:gd name="connsiteX21" fmla="*/ 1276989 w 2419989"/>
              <a:gd name="connsiteY21" fmla="*/ 4224 h 1854795"/>
              <a:gd name="connsiteX22" fmla="*/ 1048389 w 2419989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24589 w 2423503"/>
              <a:gd name="connsiteY7" fmla="*/ 1702395 h 1854795"/>
              <a:gd name="connsiteX8" fmla="*/ 518503 w 2423503"/>
              <a:gd name="connsiteY8" fmla="*/ 178948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24589 w 2423503"/>
              <a:gd name="connsiteY7" fmla="*/ 1702395 h 1854795"/>
              <a:gd name="connsiteX8" fmla="*/ 518503 w 2423503"/>
              <a:gd name="connsiteY8" fmla="*/ 178948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18503 w 2423503"/>
              <a:gd name="connsiteY8" fmla="*/ 178948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18503 w 2423503"/>
              <a:gd name="connsiteY8" fmla="*/ 178948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18503 w 2423503"/>
              <a:gd name="connsiteY8" fmla="*/ 178948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75653 w 2423503"/>
              <a:gd name="connsiteY8" fmla="*/ 180853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75653 w 2423503"/>
              <a:gd name="connsiteY8" fmla="*/ 180853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75653 w 2423503"/>
              <a:gd name="connsiteY8" fmla="*/ 180853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54795"/>
              <a:gd name="connsiteX1" fmla="*/ 855960 w 2423503"/>
              <a:gd name="connsiteY1" fmla="*/ 254595 h 1854795"/>
              <a:gd name="connsiteX2" fmla="*/ 701383 w 2423503"/>
              <a:gd name="connsiteY2" fmla="*/ 590420 h 1854795"/>
              <a:gd name="connsiteX3" fmla="*/ 513604 w 2423503"/>
              <a:gd name="connsiteY3" fmla="*/ 859841 h 1854795"/>
              <a:gd name="connsiteX4" fmla="*/ 208260 w 2423503"/>
              <a:gd name="connsiteY4" fmla="*/ 1065037 h 1854795"/>
              <a:gd name="connsiteX5" fmla="*/ 9052 w 2423503"/>
              <a:gd name="connsiteY5" fmla="*/ 1278941 h 1854795"/>
              <a:gd name="connsiteX6" fmla="*/ 77632 w 2423503"/>
              <a:gd name="connsiteY6" fmla="*/ 1576121 h 1854795"/>
              <a:gd name="connsiteX7" fmla="*/ 285549 w 2423503"/>
              <a:gd name="connsiteY7" fmla="*/ 1729065 h 1854795"/>
              <a:gd name="connsiteX8" fmla="*/ 575653 w 2423503"/>
              <a:gd name="connsiteY8" fmla="*/ 1808531 h 1854795"/>
              <a:gd name="connsiteX9" fmla="*/ 1160760 w 2423503"/>
              <a:gd name="connsiteY9" fmla="*/ 1811253 h 1854795"/>
              <a:gd name="connsiteX10" fmla="*/ 1432903 w 2423503"/>
              <a:gd name="connsiteY10" fmla="*/ 1854795 h 1854795"/>
              <a:gd name="connsiteX11" fmla="*/ 1661503 w 2423503"/>
              <a:gd name="connsiteY11" fmla="*/ 1822138 h 1854795"/>
              <a:gd name="connsiteX12" fmla="*/ 1998960 w 2423503"/>
              <a:gd name="connsiteY12" fmla="*/ 1582653 h 1854795"/>
              <a:gd name="connsiteX13" fmla="*/ 2216674 w 2423503"/>
              <a:gd name="connsiteY13" fmla="*/ 1212538 h 1854795"/>
              <a:gd name="connsiteX14" fmla="*/ 2369074 w 2423503"/>
              <a:gd name="connsiteY14" fmla="*/ 885967 h 1854795"/>
              <a:gd name="connsiteX15" fmla="*/ 2412617 w 2423503"/>
              <a:gd name="connsiteY15" fmla="*/ 787995 h 1854795"/>
              <a:gd name="connsiteX16" fmla="*/ 2423503 w 2423503"/>
              <a:gd name="connsiteY16" fmla="*/ 624710 h 1854795"/>
              <a:gd name="connsiteX17" fmla="*/ 2358189 w 2423503"/>
              <a:gd name="connsiteY17" fmla="*/ 450538 h 1854795"/>
              <a:gd name="connsiteX18" fmla="*/ 2053389 w 2423503"/>
              <a:gd name="connsiteY18" fmla="*/ 330795 h 1854795"/>
              <a:gd name="connsiteX19" fmla="*/ 1748589 w 2423503"/>
              <a:gd name="connsiteY19" fmla="*/ 254595 h 1854795"/>
              <a:gd name="connsiteX20" fmla="*/ 1519989 w 2423503"/>
              <a:gd name="connsiteY20" fmla="*/ 58653 h 1854795"/>
              <a:gd name="connsiteX21" fmla="*/ 1280503 w 2423503"/>
              <a:gd name="connsiteY21" fmla="*/ 4224 h 1854795"/>
              <a:gd name="connsiteX22" fmla="*/ 1051903 w 2423503"/>
              <a:gd name="connsiteY22" fmla="*/ 25995 h 1854795"/>
              <a:gd name="connsiteX0" fmla="*/ 1051903 w 2423503"/>
              <a:gd name="connsiteY0" fmla="*/ 25995 h 1847175"/>
              <a:gd name="connsiteX1" fmla="*/ 855960 w 2423503"/>
              <a:gd name="connsiteY1" fmla="*/ 254595 h 1847175"/>
              <a:gd name="connsiteX2" fmla="*/ 701383 w 2423503"/>
              <a:gd name="connsiteY2" fmla="*/ 590420 h 1847175"/>
              <a:gd name="connsiteX3" fmla="*/ 513604 w 2423503"/>
              <a:gd name="connsiteY3" fmla="*/ 859841 h 1847175"/>
              <a:gd name="connsiteX4" fmla="*/ 208260 w 2423503"/>
              <a:gd name="connsiteY4" fmla="*/ 1065037 h 1847175"/>
              <a:gd name="connsiteX5" fmla="*/ 9052 w 2423503"/>
              <a:gd name="connsiteY5" fmla="*/ 1278941 h 1847175"/>
              <a:gd name="connsiteX6" fmla="*/ 77632 w 2423503"/>
              <a:gd name="connsiteY6" fmla="*/ 1576121 h 1847175"/>
              <a:gd name="connsiteX7" fmla="*/ 285549 w 2423503"/>
              <a:gd name="connsiteY7" fmla="*/ 1729065 h 1847175"/>
              <a:gd name="connsiteX8" fmla="*/ 575653 w 2423503"/>
              <a:gd name="connsiteY8" fmla="*/ 1808531 h 1847175"/>
              <a:gd name="connsiteX9" fmla="*/ 1160760 w 2423503"/>
              <a:gd name="connsiteY9" fmla="*/ 1811253 h 1847175"/>
              <a:gd name="connsiteX10" fmla="*/ 1451953 w 2423503"/>
              <a:gd name="connsiteY10" fmla="*/ 1847175 h 1847175"/>
              <a:gd name="connsiteX11" fmla="*/ 1661503 w 2423503"/>
              <a:gd name="connsiteY11" fmla="*/ 1822138 h 1847175"/>
              <a:gd name="connsiteX12" fmla="*/ 1998960 w 2423503"/>
              <a:gd name="connsiteY12" fmla="*/ 1582653 h 1847175"/>
              <a:gd name="connsiteX13" fmla="*/ 2216674 w 2423503"/>
              <a:gd name="connsiteY13" fmla="*/ 1212538 h 1847175"/>
              <a:gd name="connsiteX14" fmla="*/ 2369074 w 2423503"/>
              <a:gd name="connsiteY14" fmla="*/ 885967 h 1847175"/>
              <a:gd name="connsiteX15" fmla="*/ 2412617 w 2423503"/>
              <a:gd name="connsiteY15" fmla="*/ 787995 h 1847175"/>
              <a:gd name="connsiteX16" fmla="*/ 2423503 w 2423503"/>
              <a:gd name="connsiteY16" fmla="*/ 624710 h 1847175"/>
              <a:gd name="connsiteX17" fmla="*/ 2358189 w 2423503"/>
              <a:gd name="connsiteY17" fmla="*/ 450538 h 1847175"/>
              <a:gd name="connsiteX18" fmla="*/ 2053389 w 2423503"/>
              <a:gd name="connsiteY18" fmla="*/ 330795 h 1847175"/>
              <a:gd name="connsiteX19" fmla="*/ 1748589 w 2423503"/>
              <a:gd name="connsiteY19" fmla="*/ 254595 h 1847175"/>
              <a:gd name="connsiteX20" fmla="*/ 1519989 w 2423503"/>
              <a:gd name="connsiteY20" fmla="*/ 58653 h 1847175"/>
              <a:gd name="connsiteX21" fmla="*/ 1280503 w 2423503"/>
              <a:gd name="connsiteY21" fmla="*/ 4224 h 1847175"/>
              <a:gd name="connsiteX22" fmla="*/ 1051903 w 2423503"/>
              <a:gd name="connsiteY22" fmla="*/ 25995 h 1847175"/>
              <a:gd name="connsiteX0" fmla="*/ 1051903 w 2423503"/>
              <a:gd name="connsiteY0" fmla="*/ 25995 h 1850808"/>
              <a:gd name="connsiteX1" fmla="*/ 855960 w 2423503"/>
              <a:gd name="connsiteY1" fmla="*/ 254595 h 1850808"/>
              <a:gd name="connsiteX2" fmla="*/ 701383 w 2423503"/>
              <a:gd name="connsiteY2" fmla="*/ 590420 h 1850808"/>
              <a:gd name="connsiteX3" fmla="*/ 513604 w 2423503"/>
              <a:gd name="connsiteY3" fmla="*/ 859841 h 1850808"/>
              <a:gd name="connsiteX4" fmla="*/ 208260 w 2423503"/>
              <a:gd name="connsiteY4" fmla="*/ 1065037 h 1850808"/>
              <a:gd name="connsiteX5" fmla="*/ 9052 w 2423503"/>
              <a:gd name="connsiteY5" fmla="*/ 1278941 h 1850808"/>
              <a:gd name="connsiteX6" fmla="*/ 77632 w 2423503"/>
              <a:gd name="connsiteY6" fmla="*/ 1576121 h 1850808"/>
              <a:gd name="connsiteX7" fmla="*/ 285549 w 2423503"/>
              <a:gd name="connsiteY7" fmla="*/ 1729065 h 1850808"/>
              <a:gd name="connsiteX8" fmla="*/ 575653 w 2423503"/>
              <a:gd name="connsiteY8" fmla="*/ 1808531 h 1850808"/>
              <a:gd name="connsiteX9" fmla="*/ 1160760 w 2423503"/>
              <a:gd name="connsiteY9" fmla="*/ 1811253 h 1850808"/>
              <a:gd name="connsiteX10" fmla="*/ 1451953 w 2423503"/>
              <a:gd name="connsiteY10" fmla="*/ 1847175 h 1850808"/>
              <a:gd name="connsiteX11" fmla="*/ 1661503 w 2423503"/>
              <a:gd name="connsiteY11" fmla="*/ 1822138 h 1850808"/>
              <a:gd name="connsiteX12" fmla="*/ 1998960 w 2423503"/>
              <a:gd name="connsiteY12" fmla="*/ 1582653 h 1850808"/>
              <a:gd name="connsiteX13" fmla="*/ 2216674 w 2423503"/>
              <a:gd name="connsiteY13" fmla="*/ 1212538 h 1850808"/>
              <a:gd name="connsiteX14" fmla="*/ 2369074 w 2423503"/>
              <a:gd name="connsiteY14" fmla="*/ 885967 h 1850808"/>
              <a:gd name="connsiteX15" fmla="*/ 2412617 w 2423503"/>
              <a:gd name="connsiteY15" fmla="*/ 787995 h 1850808"/>
              <a:gd name="connsiteX16" fmla="*/ 2423503 w 2423503"/>
              <a:gd name="connsiteY16" fmla="*/ 624710 h 1850808"/>
              <a:gd name="connsiteX17" fmla="*/ 2358189 w 2423503"/>
              <a:gd name="connsiteY17" fmla="*/ 450538 h 1850808"/>
              <a:gd name="connsiteX18" fmla="*/ 2053389 w 2423503"/>
              <a:gd name="connsiteY18" fmla="*/ 330795 h 1850808"/>
              <a:gd name="connsiteX19" fmla="*/ 1748589 w 2423503"/>
              <a:gd name="connsiteY19" fmla="*/ 254595 h 1850808"/>
              <a:gd name="connsiteX20" fmla="*/ 1519989 w 2423503"/>
              <a:gd name="connsiteY20" fmla="*/ 58653 h 1850808"/>
              <a:gd name="connsiteX21" fmla="*/ 1280503 w 2423503"/>
              <a:gd name="connsiteY21" fmla="*/ 4224 h 1850808"/>
              <a:gd name="connsiteX22" fmla="*/ 1051903 w 2423503"/>
              <a:gd name="connsiteY22" fmla="*/ 25995 h 1850808"/>
              <a:gd name="connsiteX0" fmla="*/ 1051903 w 2423503"/>
              <a:gd name="connsiteY0" fmla="*/ 25995 h 1850808"/>
              <a:gd name="connsiteX1" fmla="*/ 855960 w 2423503"/>
              <a:gd name="connsiteY1" fmla="*/ 254595 h 1850808"/>
              <a:gd name="connsiteX2" fmla="*/ 701383 w 2423503"/>
              <a:gd name="connsiteY2" fmla="*/ 590420 h 1850808"/>
              <a:gd name="connsiteX3" fmla="*/ 513604 w 2423503"/>
              <a:gd name="connsiteY3" fmla="*/ 859841 h 1850808"/>
              <a:gd name="connsiteX4" fmla="*/ 208260 w 2423503"/>
              <a:gd name="connsiteY4" fmla="*/ 1065037 h 1850808"/>
              <a:gd name="connsiteX5" fmla="*/ 9052 w 2423503"/>
              <a:gd name="connsiteY5" fmla="*/ 1278941 h 1850808"/>
              <a:gd name="connsiteX6" fmla="*/ 77632 w 2423503"/>
              <a:gd name="connsiteY6" fmla="*/ 1576121 h 1850808"/>
              <a:gd name="connsiteX7" fmla="*/ 285549 w 2423503"/>
              <a:gd name="connsiteY7" fmla="*/ 1729065 h 1850808"/>
              <a:gd name="connsiteX8" fmla="*/ 575653 w 2423503"/>
              <a:gd name="connsiteY8" fmla="*/ 1808531 h 1850808"/>
              <a:gd name="connsiteX9" fmla="*/ 1160760 w 2423503"/>
              <a:gd name="connsiteY9" fmla="*/ 1811253 h 1850808"/>
              <a:gd name="connsiteX10" fmla="*/ 1451953 w 2423503"/>
              <a:gd name="connsiteY10" fmla="*/ 1847175 h 1850808"/>
              <a:gd name="connsiteX11" fmla="*/ 1752943 w 2423503"/>
              <a:gd name="connsiteY11" fmla="*/ 1772608 h 1850808"/>
              <a:gd name="connsiteX12" fmla="*/ 1998960 w 2423503"/>
              <a:gd name="connsiteY12" fmla="*/ 1582653 h 1850808"/>
              <a:gd name="connsiteX13" fmla="*/ 2216674 w 2423503"/>
              <a:gd name="connsiteY13" fmla="*/ 1212538 h 1850808"/>
              <a:gd name="connsiteX14" fmla="*/ 2369074 w 2423503"/>
              <a:gd name="connsiteY14" fmla="*/ 885967 h 1850808"/>
              <a:gd name="connsiteX15" fmla="*/ 2412617 w 2423503"/>
              <a:gd name="connsiteY15" fmla="*/ 787995 h 1850808"/>
              <a:gd name="connsiteX16" fmla="*/ 2423503 w 2423503"/>
              <a:gd name="connsiteY16" fmla="*/ 624710 h 1850808"/>
              <a:gd name="connsiteX17" fmla="*/ 2358189 w 2423503"/>
              <a:gd name="connsiteY17" fmla="*/ 450538 h 1850808"/>
              <a:gd name="connsiteX18" fmla="*/ 2053389 w 2423503"/>
              <a:gd name="connsiteY18" fmla="*/ 330795 h 1850808"/>
              <a:gd name="connsiteX19" fmla="*/ 1748589 w 2423503"/>
              <a:gd name="connsiteY19" fmla="*/ 254595 h 1850808"/>
              <a:gd name="connsiteX20" fmla="*/ 1519989 w 2423503"/>
              <a:gd name="connsiteY20" fmla="*/ 58653 h 1850808"/>
              <a:gd name="connsiteX21" fmla="*/ 1280503 w 2423503"/>
              <a:gd name="connsiteY21" fmla="*/ 4224 h 1850808"/>
              <a:gd name="connsiteX22" fmla="*/ 1051903 w 2423503"/>
              <a:gd name="connsiteY22" fmla="*/ 25995 h 1850808"/>
              <a:gd name="connsiteX0" fmla="*/ 1051903 w 2423503"/>
              <a:gd name="connsiteY0" fmla="*/ 25995 h 1850808"/>
              <a:gd name="connsiteX1" fmla="*/ 855960 w 2423503"/>
              <a:gd name="connsiteY1" fmla="*/ 254595 h 1850808"/>
              <a:gd name="connsiteX2" fmla="*/ 701383 w 2423503"/>
              <a:gd name="connsiteY2" fmla="*/ 590420 h 1850808"/>
              <a:gd name="connsiteX3" fmla="*/ 513604 w 2423503"/>
              <a:gd name="connsiteY3" fmla="*/ 859841 h 1850808"/>
              <a:gd name="connsiteX4" fmla="*/ 208260 w 2423503"/>
              <a:gd name="connsiteY4" fmla="*/ 1065037 h 1850808"/>
              <a:gd name="connsiteX5" fmla="*/ 9052 w 2423503"/>
              <a:gd name="connsiteY5" fmla="*/ 1278941 h 1850808"/>
              <a:gd name="connsiteX6" fmla="*/ 77632 w 2423503"/>
              <a:gd name="connsiteY6" fmla="*/ 1576121 h 1850808"/>
              <a:gd name="connsiteX7" fmla="*/ 285549 w 2423503"/>
              <a:gd name="connsiteY7" fmla="*/ 1729065 h 1850808"/>
              <a:gd name="connsiteX8" fmla="*/ 575653 w 2423503"/>
              <a:gd name="connsiteY8" fmla="*/ 1808531 h 1850808"/>
              <a:gd name="connsiteX9" fmla="*/ 1160760 w 2423503"/>
              <a:gd name="connsiteY9" fmla="*/ 1811253 h 1850808"/>
              <a:gd name="connsiteX10" fmla="*/ 1451953 w 2423503"/>
              <a:gd name="connsiteY10" fmla="*/ 1847175 h 1850808"/>
              <a:gd name="connsiteX11" fmla="*/ 1752943 w 2423503"/>
              <a:gd name="connsiteY11" fmla="*/ 1772608 h 1850808"/>
              <a:gd name="connsiteX12" fmla="*/ 1998960 w 2423503"/>
              <a:gd name="connsiteY12" fmla="*/ 1582653 h 1850808"/>
              <a:gd name="connsiteX13" fmla="*/ 2216674 w 2423503"/>
              <a:gd name="connsiteY13" fmla="*/ 1212538 h 1850808"/>
              <a:gd name="connsiteX14" fmla="*/ 2369074 w 2423503"/>
              <a:gd name="connsiteY14" fmla="*/ 885967 h 1850808"/>
              <a:gd name="connsiteX15" fmla="*/ 2412617 w 2423503"/>
              <a:gd name="connsiteY15" fmla="*/ 787995 h 1850808"/>
              <a:gd name="connsiteX16" fmla="*/ 2423503 w 2423503"/>
              <a:gd name="connsiteY16" fmla="*/ 624710 h 1850808"/>
              <a:gd name="connsiteX17" fmla="*/ 2358189 w 2423503"/>
              <a:gd name="connsiteY17" fmla="*/ 450538 h 1850808"/>
              <a:gd name="connsiteX18" fmla="*/ 2053389 w 2423503"/>
              <a:gd name="connsiteY18" fmla="*/ 330795 h 1850808"/>
              <a:gd name="connsiteX19" fmla="*/ 1748589 w 2423503"/>
              <a:gd name="connsiteY19" fmla="*/ 254595 h 1850808"/>
              <a:gd name="connsiteX20" fmla="*/ 1519989 w 2423503"/>
              <a:gd name="connsiteY20" fmla="*/ 58653 h 1850808"/>
              <a:gd name="connsiteX21" fmla="*/ 1280503 w 2423503"/>
              <a:gd name="connsiteY21" fmla="*/ 4224 h 1850808"/>
              <a:gd name="connsiteX22" fmla="*/ 1051903 w 2423503"/>
              <a:gd name="connsiteY22" fmla="*/ 25995 h 1850808"/>
              <a:gd name="connsiteX0" fmla="*/ 1051903 w 2423503"/>
              <a:gd name="connsiteY0" fmla="*/ 25995 h 1850808"/>
              <a:gd name="connsiteX1" fmla="*/ 855960 w 2423503"/>
              <a:gd name="connsiteY1" fmla="*/ 254595 h 1850808"/>
              <a:gd name="connsiteX2" fmla="*/ 701383 w 2423503"/>
              <a:gd name="connsiteY2" fmla="*/ 590420 h 1850808"/>
              <a:gd name="connsiteX3" fmla="*/ 513604 w 2423503"/>
              <a:gd name="connsiteY3" fmla="*/ 859841 h 1850808"/>
              <a:gd name="connsiteX4" fmla="*/ 208260 w 2423503"/>
              <a:gd name="connsiteY4" fmla="*/ 1065037 h 1850808"/>
              <a:gd name="connsiteX5" fmla="*/ 9052 w 2423503"/>
              <a:gd name="connsiteY5" fmla="*/ 1278941 h 1850808"/>
              <a:gd name="connsiteX6" fmla="*/ 77632 w 2423503"/>
              <a:gd name="connsiteY6" fmla="*/ 1576121 h 1850808"/>
              <a:gd name="connsiteX7" fmla="*/ 285549 w 2423503"/>
              <a:gd name="connsiteY7" fmla="*/ 1729065 h 1850808"/>
              <a:gd name="connsiteX8" fmla="*/ 575653 w 2423503"/>
              <a:gd name="connsiteY8" fmla="*/ 1808531 h 1850808"/>
              <a:gd name="connsiteX9" fmla="*/ 1160760 w 2423503"/>
              <a:gd name="connsiteY9" fmla="*/ 1811253 h 1850808"/>
              <a:gd name="connsiteX10" fmla="*/ 1451953 w 2423503"/>
              <a:gd name="connsiteY10" fmla="*/ 1847175 h 1850808"/>
              <a:gd name="connsiteX11" fmla="*/ 1752943 w 2423503"/>
              <a:gd name="connsiteY11" fmla="*/ 1772608 h 1850808"/>
              <a:gd name="connsiteX12" fmla="*/ 1998960 w 2423503"/>
              <a:gd name="connsiteY12" fmla="*/ 1582653 h 1850808"/>
              <a:gd name="connsiteX13" fmla="*/ 2216674 w 2423503"/>
              <a:gd name="connsiteY13" fmla="*/ 1212538 h 1850808"/>
              <a:gd name="connsiteX14" fmla="*/ 2369074 w 2423503"/>
              <a:gd name="connsiteY14" fmla="*/ 885967 h 1850808"/>
              <a:gd name="connsiteX15" fmla="*/ 2412617 w 2423503"/>
              <a:gd name="connsiteY15" fmla="*/ 787995 h 1850808"/>
              <a:gd name="connsiteX16" fmla="*/ 2423503 w 2423503"/>
              <a:gd name="connsiteY16" fmla="*/ 624710 h 1850808"/>
              <a:gd name="connsiteX17" fmla="*/ 2358189 w 2423503"/>
              <a:gd name="connsiteY17" fmla="*/ 450538 h 1850808"/>
              <a:gd name="connsiteX18" fmla="*/ 2053389 w 2423503"/>
              <a:gd name="connsiteY18" fmla="*/ 330795 h 1850808"/>
              <a:gd name="connsiteX19" fmla="*/ 1748589 w 2423503"/>
              <a:gd name="connsiteY19" fmla="*/ 254595 h 1850808"/>
              <a:gd name="connsiteX20" fmla="*/ 1519989 w 2423503"/>
              <a:gd name="connsiteY20" fmla="*/ 58653 h 1850808"/>
              <a:gd name="connsiteX21" fmla="*/ 1280503 w 2423503"/>
              <a:gd name="connsiteY21" fmla="*/ 4224 h 1850808"/>
              <a:gd name="connsiteX22" fmla="*/ 1051903 w 2423503"/>
              <a:gd name="connsiteY22" fmla="*/ 25995 h 1850808"/>
              <a:gd name="connsiteX0" fmla="*/ 1051903 w 2423503"/>
              <a:gd name="connsiteY0" fmla="*/ 25995 h 1861597"/>
              <a:gd name="connsiteX1" fmla="*/ 855960 w 2423503"/>
              <a:gd name="connsiteY1" fmla="*/ 254595 h 1861597"/>
              <a:gd name="connsiteX2" fmla="*/ 701383 w 2423503"/>
              <a:gd name="connsiteY2" fmla="*/ 590420 h 1861597"/>
              <a:gd name="connsiteX3" fmla="*/ 513604 w 2423503"/>
              <a:gd name="connsiteY3" fmla="*/ 859841 h 1861597"/>
              <a:gd name="connsiteX4" fmla="*/ 208260 w 2423503"/>
              <a:gd name="connsiteY4" fmla="*/ 1065037 h 1861597"/>
              <a:gd name="connsiteX5" fmla="*/ 9052 w 2423503"/>
              <a:gd name="connsiteY5" fmla="*/ 1278941 h 1861597"/>
              <a:gd name="connsiteX6" fmla="*/ 77632 w 2423503"/>
              <a:gd name="connsiteY6" fmla="*/ 1576121 h 1861597"/>
              <a:gd name="connsiteX7" fmla="*/ 285549 w 2423503"/>
              <a:gd name="connsiteY7" fmla="*/ 1729065 h 1861597"/>
              <a:gd name="connsiteX8" fmla="*/ 575653 w 2423503"/>
              <a:gd name="connsiteY8" fmla="*/ 1808531 h 1861597"/>
              <a:gd name="connsiteX9" fmla="*/ 1160760 w 2423503"/>
              <a:gd name="connsiteY9" fmla="*/ 1811253 h 1861597"/>
              <a:gd name="connsiteX10" fmla="*/ 1451953 w 2423503"/>
              <a:gd name="connsiteY10" fmla="*/ 1858605 h 1861597"/>
              <a:gd name="connsiteX11" fmla="*/ 1752943 w 2423503"/>
              <a:gd name="connsiteY11" fmla="*/ 1772608 h 1861597"/>
              <a:gd name="connsiteX12" fmla="*/ 1998960 w 2423503"/>
              <a:gd name="connsiteY12" fmla="*/ 1582653 h 1861597"/>
              <a:gd name="connsiteX13" fmla="*/ 2216674 w 2423503"/>
              <a:gd name="connsiteY13" fmla="*/ 1212538 h 1861597"/>
              <a:gd name="connsiteX14" fmla="*/ 2369074 w 2423503"/>
              <a:gd name="connsiteY14" fmla="*/ 885967 h 1861597"/>
              <a:gd name="connsiteX15" fmla="*/ 2412617 w 2423503"/>
              <a:gd name="connsiteY15" fmla="*/ 787995 h 1861597"/>
              <a:gd name="connsiteX16" fmla="*/ 2423503 w 2423503"/>
              <a:gd name="connsiteY16" fmla="*/ 624710 h 1861597"/>
              <a:gd name="connsiteX17" fmla="*/ 2358189 w 2423503"/>
              <a:gd name="connsiteY17" fmla="*/ 450538 h 1861597"/>
              <a:gd name="connsiteX18" fmla="*/ 2053389 w 2423503"/>
              <a:gd name="connsiteY18" fmla="*/ 330795 h 1861597"/>
              <a:gd name="connsiteX19" fmla="*/ 1748589 w 2423503"/>
              <a:gd name="connsiteY19" fmla="*/ 254595 h 1861597"/>
              <a:gd name="connsiteX20" fmla="*/ 1519989 w 2423503"/>
              <a:gd name="connsiteY20" fmla="*/ 58653 h 1861597"/>
              <a:gd name="connsiteX21" fmla="*/ 1280503 w 2423503"/>
              <a:gd name="connsiteY21" fmla="*/ 4224 h 1861597"/>
              <a:gd name="connsiteX22" fmla="*/ 1051903 w 2423503"/>
              <a:gd name="connsiteY22" fmla="*/ 25995 h 1861597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98960 w 2423503"/>
              <a:gd name="connsiteY12" fmla="*/ 158265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98960 w 2423503"/>
              <a:gd name="connsiteY12" fmla="*/ 158265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412617 w 2423503"/>
              <a:gd name="connsiteY15" fmla="*/ 78799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385947 w 2423503"/>
              <a:gd name="connsiteY15" fmla="*/ 73846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23503"/>
              <a:gd name="connsiteY0" fmla="*/ 25995 h 1858605"/>
              <a:gd name="connsiteX1" fmla="*/ 855960 w 2423503"/>
              <a:gd name="connsiteY1" fmla="*/ 254595 h 1858605"/>
              <a:gd name="connsiteX2" fmla="*/ 701383 w 2423503"/>
              <a:gd name="connsiteY2" fmla="*/ 590420 h 1858605"/>
              <a:gd name="connsiteX3" fmla="*/ 513604 w 2423503"/>
              <a:gd name="connsiteY3" fmla="*/ 859841 h 1858605"/>
              <a:gd name="connsiteX4" fmla="*/ 208260 w 2423503"/>
              <a:gd name="connsiteY4" fmla="*/ 1065037 h 1858605"/>
              <a:gd name="connsiteX5" fmla="*/ 9052 w 2423503"/>
              <a:gd name="connsiteY5" fmla="*/ 1278941 h 1858605"/>
              <a:gd name="connsiteX6" fmla="*/ 77632 w 2423503"/>
              <a:gd name="connsiteY6" fmla="*/ 1576121 h 1858605"/>
              <a:gd name="connsiteX7" fmla="*/ 285549 w 2423503"/>
              <a:gd name="connsiteY7" fmla="*/ 1729065 h 1858605"/>
              <a:gd name="connsiteX8" fmla="*/ 575653 w 2423503"/>
              <a:gd name="connsiteY8" fmla="*/ 1808531 h 1858605"/>
              <a:gd name="connsiteX9" fmla="*/ 1160760 w 2423503"/>
              <a:gd name="connsiteY9" fmla="*/ 1811253 h 1858605"/>
              <a:gd name="connsiteX10" fmla="*/ 1451953 w 2423503"/>
              <a:gd name="connsiteY10" fmla="*/ 1858605 h 1858605"/>
              <a:gd name="connsiteX11" fmla="*/ 1752943 w 2423503"/>
              <a:gd name="connsiteY11" fmla="*/ 1772608 h 1858605"/>
              <a:gd name="connsiteX12" fmla="*/ 1987530 w 2423503"/>
              <a:gd name="connsiteY12" fmla="*/ 1567413 h 1858605"/>
              <a:gd name="connsiteX13" fmla="*/ 2216674 w 2423503"/>
              <a:gd name="connsiteY13" fmla="*/ 1212538 h 1858605"/>
              <a:gd name="connsiteX14" fmla="*/ 2369074 w 2423503"/>
              <a:gd name="connsiteY14" fmla="*/ 885967 h 1858605"/>
              <a:gd name="connsiteX15" fmla="*/ 2385947 w 2423503"/>
              <a:gd name="connsiteY15" fmla="*/ 738465 h 1858605"/>
              <a:gd name="connsiteX16" fmla="*/ 2423503 w 2423503"/>
              <a:gd name="connsiteY16" fmla="*/ 624710 h 1858605"/>
              <a:gd name="connsiteX17" fmla="*/ 2358189 w 2423503"/>
              <a:gd name="connsiteY17" fmla="*/ 450538 h 1858605"/>
              <a:gd name="connsiteX18" fmla="*/ 2053389 w 2423503"/>
              <a:gd name="connsiteY18" fmla="*/ 330795 h 1858605"/>
              <a:gd name="connsiteX19" fmla="*/ 1748589 w 2423503"/>
              <a:gd name="connsiteY19" fmla="*/ 254595 h 1858605"/>
              <a:gd name="connsiteX20" fmla="*/ 1519989 w 2423503"/>
              <a:gd name="connsiteY20" fmla="*/ 58653 h 1858605"/>
              <a:gd name="connsiteX21" fmla="*/ 1280503 w 2423503"/>
              <a:gd name="connsiteY21" fmla="*/ 4224 h 1858605"/>
              <a:gd name="connsiteX22" fmla="*/ 1051903 w 2423503"/>
              <a:gd name="connsiteY22" fmla="*/ 25995 h 1858605"/>
              <a:gd name="connsiteX0" fmla="*/ 1051903 w 2438743"/>
              <a:gd name="connsiteY0" fmla="*/ 25995 h 1858605"/>
              <a:gd name="connsiteX1" fmla="*/ 855960 w 2438743"/>
              <a:gd name="connsiteY1" fmla="*/ 254595 h 1858605"/>
              <a:gd name="connsiteX2" fmla="*/ 701383 w 2438743"/>
              <a:gd name="connsiteY2" fmla="*/ 590420 h 1858605"/>
              <a:gd name="connsiteX3" fmla="*/ 513604 w 2438743"/>
              <a:gd name="connsiteY3" fmla="*/ 859841 h 1858605"/>
              <a:gd name="connsiteX4" fmla="*/ 208260 w 2438743"/>
              <a:gd name="connsiteY4" fmla="*/ 1065037 h 1858605"/>
              <a:gd name="connsiteX5" fmla="*/ 9052 w 2438743"/>
              <a:gd name="connsiteY5" fmla="*/ 1278941 h 1858605"/>
              <a:gd name="connsiteX6" fmla="*/ 77632 w 2438743"/>
              <a:gd name="connsiteY6" fmla="*/ 1576121 h 1858605"/>
              <a:gd name="connsiteX7" fmla="*/ 285549 w 2438743"/>
              <a:gd name="connsiteY7" fmla="*/ 1729065 h 1858605"/>
              <a:gd name="connsiteX8" fmla="*/ 575653 w 2438743"/>
              <a:gd name="connsiteY8" fmla="*/ 1808531 h 1858605"/>
              <a:gd name="connsiteX9" fmla="*/ 1160760 w 2438743"/>
              <a:gd name="connsiteY9" fmla="*/ 1811253 h 1858605"/>
              <a:gd name="connsiteX10" fmla="*/ 1451953 w 2438743"/>
              <a:gd name="connsiteY10" fmla="*/ 1858605 h 1858605"/>
              <a:gd name="connsiteX11" fmla="*/ 1752943 w 2438743"/>
              <a:gd name="connsiteY11" fmla="*/ 1772608 h 1858605"/>
              <a:gd name="connsiteX12" fmla="*/ 1987530 w 2438743"/>
              <a:gd name="connsiteY12" fmla="*/ 1567413 h 1858605"/>
              <a:gd name="connsiteX13" fmla="*/ 2216674 w 2438743"/>
              <a:gd name="connsiteY13" fmla="*/ 1212538 h 1858605"/>
              <a:gd name="connsiteX14" fmla="*/ 2369074 w 2438743"/>
              <a:gd name="connsiteY14" fmla="*/ 885967 h 1858605"/>
              <a:gd name="connsiteX15" fmla="*/ 2385947 w 2438743"/>
              <a:gd name="connsiteY15" fmla="*/ 738465 h 1858605"/>
              <a:gd name="connsiteX16" fmla="*/ 2438743 w 2438743"/>
              <a:gd name="connsiteY16" fmla="*/ 632330 h 1858605"/>
              <a:gd name="connsiteX17" fmla="*/ 2358189 w 2438743"/>
              <a:gd name="connsiteY17" fmla="*/ 450538 h 1858605"/>
              <a:gd name="connsiteX18" fmla="*/ 2053389 w 2438743"/>
              <a:gd name="connsiteY18" fmla="*/ 330795 h 1858605"/>
              <a:gd name="connsiteX19" fmla="*/ 1748589 w 2438743"/>
              <a:gd name="connsiteY19" fmla="*/ 254595 h 1858605"/>
              <a:gd name="connsiteX20" fmla="*/ 1519989 w 2438743"/>
              <a:gd name="connsiteY20" fmla="*/ 58653 h 1858605"/>
              <a:gd name="connsiteX21" fmla="*/ 1280503 w 2438743"/>
              <a:gd name="connsiteY21" fmla="*/ 4224 h 1858605"/>
              <a:gd name="connsiteX22" fmla="*/ 1051903 w 2438743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58189 w 2438784"/>
              <a:gd name="connsiteY17" fmla="*/ 45053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58189 w 2438784"/>
              <a:gd name="connsiteY17" fmla="*/ 45053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  <a:gd name="connsiteX0" fmla="*/ 1051903 w 2438784"/>
              <a:gd name="connsiteY0" fmla="*/ 25995 h 1858605"/>
              <a:gd name="connsiteX1" fmla="*/ 855960 w 2438784"/>
              <a:gd name="connsiteY1" fmla="*/ 254595 h 1858605"/>
              <a:gd name="connsiteX2" fmla="*/ 701383 w 2438784"/>
              <a:gd name="connsiteY2" fmla="*/ 590420 h 1858605"/>
              <a:gd name="connsiteX3" fmla="*/ 513604 w 2438784"/>
              <a:gd name="connsiteY3" fmla="*/ 859841 h 1858605"/>
              <a:gd name="connsiteX4" fmla="*/ 208260 w 2438784"/>
              <a:gd name="connsiteY4" fmla="*/ 1065037 h 1858605"/>
              <a:gd name="connsiteX5" fmla="*/ 9052 w 2438784"/>
              <a:gd name="connsiteY5" fmla="*/ 1278941 h 1858605"/>
              <a:gd name="connsiteX6" fmla="*/ 77632 w 2438784"/>
              <a:gd name="connsiteY6" fmla="*/ 1576121 h 1858605"/>
              <a:gd name="connsiteX7" fmla="*/ 285549 w 2438784"/>
              <a:gd name="connsiteY7" fmla="*/ 1729065 h 1858605"/>
              <a:gd name="connsiteX8" fmla="*/ 575653 w 2438784"/>
              <a:gd name="connsiteY8" fmla="*/ 1808531 h 1858605"/>
              <a:gd name="connsiteX9" fmla="*/ 1160760 w 2438784"/>
              <a:gd name="connsiteY9" fmla="*/ 1811253 h 1858605"/>
              <a:gd name="connsiteX10" fmla="*/ 1451953 w 2438784"/>
              <a:gd name="connsiteY10" fmla="*/ 1858605 h 1858605"/>
              <a:gd name="connsiteX11" fmla="*/ 1752943 w 2438784"/>
              <a:gd name="connsiteY11" fmla="*/ 1772608 h 1858605"/>
              <a:gd name="connsiteX12" fmla="*/ 1987530 w 2438784"/>
              <a:gd name="connsiteY12" fmla="*/ 1567413 h 1858605"/>
              <a:gd name="connsiteX13" fmla="*/ 2216674 w 2438784"/>
              <a:gd name="connsiteY13" fmla="*/ 1212538 h 1858605"/>
              <a:gd name="connsiteX14" fmla="*/ 2369074 w 2438784"/>
              <a:gd name="connsiteY14" fmla="*/ 885967 h 1858605"/>
              <a:gd name="connsiteX15" fmla="*/ 2385947 w 2438784"/>
              <a:gd name="connsiteY15" fmla="*/ 738465 h 1858605"/>
              <a:gd name="connsiteX16" fmla="*/ 2438743 w 2438784"/>
              <a:gd name="connsiteY16" fmla="*/ 632330 h 1858605"/>
              <a:gd name="connsiteX17" fmla="*/ 2304849 w 2438784"/>
              <a:gd name="connsiteY17" fmla="*/ 446728 h 1858605"/>
              <a:gd name="connsiteX18" fmla="*/ 2053389 w 2438784"/>
              <a:gd name="connsiteY18" fmla="*/ 330795 h 1858605"/>
              <a:gd name="connsiteX19" fmla="*/ 1748589 w 2438784"/>
              <a:gd name="connsiteY19" fmla="*/ 254595 h 1858605"/>
              <a:gd name="connsiteX20" fmla="*/ 1519989 w 2438784"/>
              <a:gd name="connsiteY20" fmla="*/ 58653 h 1858605"/>
              <a:gd name="connsiteX21" fmla="*/ 1280503 w 2438784"/>
              <a:gd name="connsiteY21" fmla="*/ 4224 h 1858605"/>
              <a:gd name="connsiteX22" fmla="*/ 1051903 w 2438784"/>
              <a:gd name="connsiteY22" fmla="*/ 25995 h 185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38784" h="1858605">
                <a:moveTo>
                  <a:pt x="1051903" y="25995"/>
                </a:moveTo>
                <a:cubicBezTo>
                  <a:pt x="914199" y="117435"/>
                  <a:pt x="886984" y="174585"/>
                  <a:pt x="855960" y="254595"/>
                </a:cubicBezTo>
                <a:cubicBezTo>
                  <a:pt x="857774" y="379237"/>
                  <a:pt x="783389" y="484828"/>
                  <a:pt x="701383" y="590420"/>
                </a:cubicBezTo>
                <a:cubicBezTo>
                  <a:pt x="638790" y="680227"/>
                  <a:pt x="580007" y="728124"/>
                  <a:pt x="513604" y="859841"/>
                </a:cubicBezTo>
                <a:cubicBezTo>
                  <a:pt x="416903" y="972690"/>
                  <a:pt x="293531" y="990288"/>
                  <a:pt x="208260" y="1065037"/>
                </a:cubicBezTo>
                <a:cubicBezTo>
                  <a:pt x="52957" y="1143958"/>
                  <a:pt x="34815" y="1215260"/>
                  <a:pt x="9052" y="1278941"/>
                </a:cubicBezTo>
                <a:cubicBezTo>
                  <a:pt x="-18888" y="1381811"/>
                  <a:pt x="21752" y="1492301"/>
                  <a:pt x="77632" y="1576121"/>
                </a:cubicBezTo>
                <a:cubicBezTo>
                  <a:pt x="130428" y="1641072"/>
                  <a:pt x="175603" y="1694594"/>
                  <a:pt x="285549" y="1729065"/>
                </a:cubicBezTo>
                <a:cubicBezTo>
                  <a:pt x="386060" y="1768254"/>
                  <a:pt x="433232" y="1799822"/>
                  <a:pt x="575653" y="1808531"/>
                </a:cubicBezTo>
                <a:cubicBezTo>
                  <a:pt x="770689" y="1809438"/>
                  <a:pt x="961914" y="1779866"/>
                  <a:pt x="1160760" y="1811253"/>
                </a:cubicBezTo>
                <a:cubicBezTo>
                  <a:pt x="1278144" y="1821957"/>
                  <a:pt x="1326949" y="1855521"/>
                  <a:pt x="1451953" y="1858605"/>
                </a:cubicBezTo>
                <a:cubicBezTo>
                  <a:pt x="1582763" y="1852799"/>
                  <a:pt x="1667853" y="1827944"/>
                  <a:pt x="1752943" y="1772608"/>
                </a:cubicBezTo>
                <a:cubicBezTo>
                  <a:pt x="1861619" y="1697860"/>
                  <a:pt x="1924574" y="1645971"/>
                  <a:pt x="1987530" y="1567413"/>
                </a:cubicBezTo>
                <a:cubicBezTo>
                  <a:pt x="2056291" y="1395781"/>
                  <a:pt x="2125053" y="1311780"/>
                  <a:pt x="2216674" y="1212538"/>
                </a:cubicBezTo>
                <a:cubicBezTo>
                  <a:pt x="2294144" y="1099871"/>
                  <a:pt x="2333514" y="994824"/>
                  <a:pt x="2369074" y="885967"/>
                </a:cubicBezTo>
                <a:cubicBezTo>
                  <a:pt x="2334058" y="834260"/>
                  <a:pt x="2352383" y="767312"/>
                  <a:pt x="2385947" y="738465"/>
                </a:cubicBezTo>
                <a:cubicBezTo>
                  <a:pt x="2403546" y="703087"/>
                  <a:pt x="2440194" y="682948"/>
                  <a:pt x="2438743" y="632330"/>
                </a:cubicBezTo>
                <a:cubicBezTo>
                  <a:pt x="2415702" y="537443"/>
                  <a:pt x="2369800" y="480655"/>
                  <a:pt x="2304849" y="446728"/>
                </a:cubicBezTo>
                <a:cubicBezTo>
                  <a:pt x="2232459" y="369984"/>
                  <a:pt x="2152449" y="358009"/>
                  <a:pt x="2053389" y="330795"/>
                </a:cubicBezTo>
                <a:cubicBezTo>
                  <a:pt x="1913689" y="362545"/>
                  <a:pt x="1857809" y="295235"/>
                  <a:pt x="1748589" y="254595"/>
                </a:cubicBezTo>
                <a:lnTo>
                  <a:pt x="1519989" y="58653"/>
                </a:lnTo>
                <a:cubicBezTo>
                  <a:pt x="1440160" y="40510"/>
                  <a:pt x="1421292" y="-15733"/>
                  <a:pt x="1280503" y="4224"/>
                </a:cubicBezTo>
                <a:cubicBezTo>
                  <a:pt x="1181443" y="-3759"/>
                  <a:pt x="1112863" y="-312"/>
                  <a:pt x="1051903" y="25995"/>
                </a:cubicBezTo>
                <a:close/>
              </a:path>
            </a:pathLst>
          </a:custGeom>
          <a:solidFill>
            <a:srgbClr val="C0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cap="small" dirty="0"/>
              <a:t>Algoryn </a:t>
            </a:r>
            <a:r>
              <a:rPr lang="en-GB" sz="1400" cap="small" dirty="0">
                <a:solidFill>
                  <a:schemeClr val="bg1"/>
                </a:solidFill>
              </a:rPr>
              <a:t>Prosperate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6143758-D4B4-4AEA-9E79-87C1AC86BB96}"/>
              </a:ext>
            </a:extLst>
          </p:cNvPr>
          <p:cNvSpPr/>
          <p:nvPr/>
        </p:nvSpPr>
        <p:spPr>
          <a:xfrm rot="707722">
            <a:off x="8422829" y="3575124"/>
            <a:ext cx="1106753" cy="1514903"/>
          </a:xfrm>
          <a:custGeom>
            <a:avLst/>
            <a:gdLst>
              <a:gd name="connsiteX0" fmla="*/ 511629 w 1524000"/>
              <a:gd name="connsiteY0" fmla="*/ 0 h 1513114"/>
              <a:gd name="connsiteX1" fmla="*/ 217714 w 1524000"/>
              <a:gd name="connsiteY1" fmla="*/ 65314 h 1513114"/>
              <a:gd name="connsiteX2" fmla="*/ 0 w 1524000"/>
              <a:gd name="connsiteY2" fmla="*/ 250371 h 1513114"/>
              <a:gd name="connsiteX3" fmla="*/ 32657 w 1524000"/>
              <a:gd name="connsiteY3" fmla="*/ 468085 h 1513114"/>
              <a:gd name="connsiteX4" fmla="*/ 250372 w 1524000"/>
              <a:gd name="connsiteY4" fmla="*/ 664028 h 1513114"/>
              <a:gd name="connsiteX5" fmla="*/ 522514 w 1524000"/>
              <a:gd name="connsiteY5" fmla="*/ 903514 h 1513114"/>
              <a:gd name="connsiteX6" fmla="*/ 718457 w 1524000"/>
              <a:gd name="connsiteY6" fmla="*/ 1240971 h 1513114"/>
              <a:gd name="connsiteX7" fmla="*/ 979714 w 1524000"/>
              <a:gd name="connsiteY7" fmla="*/ 1513114 h 1513114"/>
              <a:gd name="connsiteX8" fmla="*/ 1110343 w 1524000"/>
              <a:gd name="connsiteY8" fmla="*/ 1436914 h 1513114"/>
              <a:gd name="connsiteX9" fmla="*/ 1240972 w 1524000"/>
              <a:gd name="connsiteY9" fmla="*/ 979714 h 1513114"/>
              <a:gd name="connsiteX10" fmla="*/ 1360714 w 1524000"/>
              <a:gd name="connsiteY10" fmla="*/ 544285 h 1513114"/>
              <a:gd name="connsiteX11" fmla="*/ 1524000 w 1524000"/>
              <a:gd name="connsiteY11" fmla="*/ 348343 h 1513114"/>
              <a:gd name="connsiteX12" fmla="*/ 1404257 w 1524000"/>
              <a:gd name="connsiteY12" fmla="*/ 130628 h 1513114"/>
              <a:gd name="connsiteX13" fmla="*/ 1066800 w 1524000"/>
              <a:gd name="connsiteY13" fmla="*/ 0 h 1513114"/>
              <a:gd name="connsiteX14" fmla="*/ 511629 w 1524000"/>
              <a:gd name="connsiteY14" fmla="*/ 0 h 1513114"/>
              <a:gd name="connsiteX0" fmla="*/ 511629 w 1524000"/>
              <a:gd name="connsiteY0" fmla="*/ 0 h 1513114"/>
              <a:gd name="connsiteX1" fmla="*/ 164374 w 1524000"/>
              <a:gd name="connsiteY1" fmla="*/ 53884 h 1513114"/>
              <a:gd name="connsiteX2" fmla="*/ 0 w 1524000"/>
              <a:gd name="connsiteY2" fmla="*/ 250371 h 1513114"/>
              <a:gd name="connsiteX3" fmla="*/ 32657 w 1524000"/>
              <a:gd name="connsiteY3" fmla="*/ 468085 h 1513114"/>
              <a:gd name="connsiteX4" fmla="*/ 250372 w 1524000"/>
              <a:gd name="connsiteY4" fmla="*/ 664028 h 1513114"/>
              <a:gd name="connsiteX5" fmla="*/ 522514 w 1524000"/>
              <a:gd name="connsiteY5" fmla="*/ 903514 h 1513114"/>
              <a:gd name="connsiteX6" fmla="*/ 718457 w 1524000"/>
              <a:gd name="connsiteY6" fmla="*/ 1240971 h 1513114"/>
              <a:gd name="connsiteX7" fmla="*/ 979714 w 1524000"/>
              <a:gd name="connsiteY7" fmla="*/ 1513114 h 1513114"/>
              <a:gd name="connsiteX8" fmla="*/ 1110343 w 1524000"/>
              <a:gd name="connsiteY8" fmla="*/ 1436914 h 1513114"/>
              <a:gd name="connsiteX9" fmla="*/ 1240972 w 1524000"/>
              <a:gd name="connsiteY9" fmla="*/ 979714 h 1513114"/>
              <a:gd name="connsiteX10" fmla="*/ 1360714 w 1524000"/>
              <a:gd name="connsiteY10" fmla="*/ 544285 h 1513114"/>
              <a:gd name="connsiteX11" fmla="*/ 1524000 w 1524000"/>
              <a:gd name="connsiteY11" fmla="*/ 348343 h 1513114"/>
              <a:gd name="connsiteX12" fmla="*/ 1404257 w 1524000"/>
              <a:gd name="connsiteY12" fmla="*/ 130628 h 1513114"/>
              <a:gd name="connsiteX13" fmla="*/ 1066800 w 1524000"/>
              <a:gd name="connsiteY13" fmla="*/ 0 h 1513114"/>
              <a:gd name="connsiteX14" fmla="*/ 511629 w 1524000"/>
              <a:gd name="connsiteY14" fmla="*/ 0 h 1513114"/>
              <a:gd name="connsiteX0" fmla="*/ 511629 w 1524000"/>
              <a:gd name="connsiteY0" fmla="*/ 0 h 1513114"/>
              <a:gd name="connsiteX1" fmla="*/ 164374 w 1524000"/>
              <a:gd name="connsiteY1" fmla="*/ 53884 h 1513114"/>
              <a:gd name="connsiteX2" fmla="*/ 0 w 1524000"/>
              <a:gd name="connsiteY2" fmla="*/ 250371 h 1513114"/>
              <a:gd name="connsiteX3" fmla="*/ 32657 w 1524000"/>
              <a:gd name="connsiteY3" fmla="*/ 468085 h 1513114"/>
              <a:gd name="connsiteX4" fmla="*/ 250372 w 1524000"/>
              <a:gd name="connsiteY4" fmla="*/ 664028 h 1513114"/>
              <a:gd name="connsiteX5" fmla="*/ 522514 w 1524000"/>
              <a:gd name="connsiteY5" fmla="*/ 903514 h 1513114"/>
              <a:gd name="connsiteX6" fmla="*/ 718457 w 1524000"/>
              <a:gd name="connsiteY6" fmla="*/ 1240971 h 1513114"/>
              <a:gd name="connsiteX7" fmla="*/ 979714 w 1524000"/>
              <a:gd name="connsiteY7" fmla="*/ 1513114 h 1513114"/>
              <a:gd name="connsiteX8" fmla="*/ 1110343 w 1524000"/>
              <a:gd name="connsiteY8" fmla="*/ 1436914 h 1513114"/>
              <a:gd name="connsiteX9" fmla="*/ 1240972 w 1524000"/>
              <a:gd name="connsiteY9" fmla="*/ 979714 h 1513114"/>
              <a:gd name="connsiteX10" fmla="*/ 1360714 w 1524000"/>
              <a:gd name="connsiteY10" fmla="*/ 544285 h 1513114"/>
              <a:gd name="connsiteX11" fmla="*/ 1524000 w 1524000"/>
              <a:gd name="connsiteY11" fmla="*/ 348343 h 1513114"/>
              <a:gd name="connsiteX12" fmla="*/ 1404257 w 1524000"/>
              <a:gd name="connsiteY12" fmla="*/ 130628 h 1513114"/>
              <a:gd name="connsiteX13" fmla="*/ 1066800 w 1524000"/>
              <a:gd name="connsiteY13" fmla="*/ 0 h 1513114"/>
              <a:gd name="connsiteX14" fmla="*/ 511629 w 1524000"/>
              <a:gd name="connsiteY14" fmla="*/ 0 h 1513114"/>
              <a:gd name="connsiteX0" fmla="*/ 511629 w 1524000"/>
              <a:gd name="connsiteY0" fmla="*/ 0 h 1513114"/>
              <a:gd name="connsiteX1" fmla="*/ 164374 w 1524000"/>
              <a:gd name="connsiteY1" fmla="*/ 53884 h 1513114"/>
              <a:gd name="connsiteX2" fmla="*/ 0 w 1524000"/>
              <a:gd name="connsiteY2" fmla="*/ 250371 h 1513114"/>
              <a:gd name="connsiteX3" fmla="*/ 32657 w 1524000"/>
              <a:gd name="connsiteY3" fmla="*/ 468085 h 1513114"/>
              <a:gd name="connsiteX4" fmla="*/ 250372 w 1524000"/>
              <a:gd name="connsiteY4" fmla="*/ 664028 h 1513114"/>
              <a:gd name="connsiteX5" fmla="*/ 522514 w 1524000"/>
              <a:gd name="connsiteY5" fmla="*/ 903514 h 1513114"/>
              <a:gd name="connsiteX6" fmla="*/ 718457 w 1524000"/>
              <a:gd name="connsiteY6" fmla="*/ 1240971 h 1513114"/>
              <a:gd name="connsiteX7" fmla="*/ 979714 w 1524000"/>
              <a:gd name="connsiteY7" fmla="*/ 1513114 h 1513114"/>
              <a:gd name="connsiteX8" fmla="*/ 1110343 w 1524000"/>
              <a:gd name="connsiteY8" fmla="*/ 1436914 h 1513114"/>
              <a:gd name="connsiteX9" fmla="*/ 1240972 w 1524000"/>
              <a:gd name="connsiteY9" fmla="*/ 979714 h 1513114"/>
              <a:gd name="connsiteX10" fmla="*/ 1360714 w 1524000"/>
              <a:gd name="connsiteY10" fmla="*/ 544285 h 1513114"/>
              <a:gd name="connsiteX11" fmla="*/ 1524000 w 1524000"/>
              <a:gd name="connsiteY11" fmla="*/ 348343 h 1513114"/>
              <a:gd name="connsiteX12" fmla="*/ 1404257 w 1524000"/>
              <a:gd name="connsiteY12" fmla="*/ 130628 h 1513114"/>
              <a:gd name="connsiteX13" fmla="*/ 1066800 w 1524000"/>
              <a:gd name="connsiteY13" fmla="*/ 0 h 1513114"/>
              <a:gd name="connsiteX14" fmla="*/ 511629 w 152400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66947 w 1558290"/>
              <a:gd name="connsiteY3" fmla="*/ 468085 h 1513114"/>
              <a:gd name="connsiteX4" fmla="*/ 284662 w 1558290"/>
              <a:gd name="connsiteY4" fmla="*/ 66402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66947 w 1558290"/>
              <a:gd name="connsiteY3" fmla="*/ 468085 h 1513114"/>
              <a:gd name="connsiteX4" fmla="*/ 284662 w 1558290"/>
              <a:gd name="connsiteY4" fmla="*/ 66402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284662 w 1558290"/>
              <a:gd name="connsiteY4" fmla="*/ 66402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284662 w 1558290"/>
              <a:gd name="connsiteY4" fmla="*/ 66402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284662 w 1558290"/>
              <a:gd name="connsiteY4" fmla="*/ 66402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56804 w 1558290"/>
              <a:gd name="connsiteY5" fmla="*/ 9035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94904 w 1558290"/>
              <a:gd name="connsiteY5" fmla="*/ 10178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94904 w 1558290"/>
              <a:gd name="connsiteY5" fmla="*/ 101781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75854 w 1558290"/>
              <a:gd name="connsiteY5" fmla="*/ 1040674 h 1513114"/>
              <a:gd name="connsiteX6" fmla="*/ 752747 w 1558290"/>
              <a:gd name="connsiteY6" fmla="*/ 124097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75854 w 1558290"/>
              <a:gd name="connsiteY5" fmla="*/ 1040674 h 1513114"/>
              <a:gd name="connsiteX6" fmla="*/ 752747 w 1558290"/>
              <a:gd name="connsiteY6" fmla="*/ 127145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75854 w 1558290"/>
              <a:gd name="connsiteY5" fmla="*/ 1040674 h 1513114"/>
              <a:gd name="connsiteX6" fmla="*/ 752747 w 1558290"/>
              <a:gd name="connsiteY6" fmla="*/ 127145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13114"/>
              <a:gd name="connsiteX1" fmla="*/ 198664 w 1558290"/>
              <a:gd name="connsiteY1" fmla="*/ 53884 h 1513114"/>
              <a:gd name="connsiteX2" fmla="*/ 0 w 1558290"/>
              <a:gd name="connsiteY2" fmla="*/ 288471 h 1513114"/>
              <a:gd name="connsiteX3" fmla="*/ 85997 w 1558290"/>
              <a:gd name="connsiteY3" fmla="*/ 521425 h 1513114"/>
              <a:gd name="connsiteX4" fmla="*/ 330382 w 1558290"/>
              <a:gd name="connsiteY4" fmla="*/ 705938 h 1513114"/>
              <a:gd name="connsiteX5" fmla="*/ 575854 w 1558290"/>
              <a:gd name="connsiteY5" fmla="*/ 1040674 h 1513114"/>
              <a:gd name="connsiteX6" fmla="*/ 752747 w 1558290"/>
              <a:gd name="connsiteY6" fmla="*/ 1271451 h 1513114"/>
              <a:gd name="connsiteX7" fmla="*/ 1014004 w 1558290"/>
              <a:gd name="connsiteY7" fmla="*/ 1513114 h 1513114"/>
              <a:gd name="connsiteX8" fmla="*/ 1144633 w 1558290"/>
              <a:gd name="connsiteY8" fmla="*/ 1436914 h 1513114"/>
              <a:gd name="connsiteX9" fmla="*/ 1275262 w 1558290"/>
              <a:gd name="connsiteY9" fmla="*/ 979714 h 1513114"/>
              <a:gd name="connsiteX10" fmla="*/ 1395004 w 1558290"/>
              <a:gd name="connsiteY10" fmla="*/ 544285 h 1513114"/>
              <a:gd name="connsiteX11" fmla="*/ 1558290 w 1558290"/>
              <a:gd name="connsiteY11" fmla="*/ 348343 h 1513114"/>
              <a:gd name="connsiteX12" fmla="*/ 1438547 w 1558290"/>
              <a:gd name="connsiteY12" fmla="*/ 130628 h 1513114"/>
              <a:gd name="connsiteX13" fmla="*/ 1101090 w 1558290"/>
              <a:gd name="connsiteY13" fmla="*/ 0 h 1513114"/>
              <a:gd name="connsiteX14" fmla="*/ 545919 w 1558290"/>
              <a:gd name="connsiteY14" fmla="*/ 0 h 1513114"/>
              <a:gd name="connsiteX0" fmla="*/ 545919 w 1558290"/>
              <a:gd name="connsiteY0" fmla="*/ 0 h 1505494"/>
              <a:gd name="connsiteX1" fmla="*/ 198664 w 1558290"/>
              <a:gd name="connsiteY1" fmla="*/ 53884 h 1505494"/>
              <a:gd name="connsiteX2" fmla="*/ 0 w 1558290"/>
              <a:gd name="connsiteY2" fmla="*/ 288471 h 1505494"/>
              <a:gd name="connsiteX3" fmla="*/ 85997 w 1558290"/>
              <a:gd name="connsiteY3" fmla="*/ 521425 h 1505494"/>
              <a:gd name="connsiteX4" fmla="*/ 330382 w 1558290"/>
              <a:gd name="connsiteY4" fmla="*/ 705938 h 1505494"/>
              <a:gd name="connsiteX5" fmla="*/ 575854 w 1558290"/>
              <a:gd name="connsiteY5" fmla="*/ 1040674 h 1505494"/>
              <a:gd name="connsiteX6" fmla="*/ 752747 w 1558290"/>
              <a:gd name="connsiteY6" fmla="*/ 1271451 h 1505494"/>
              <a:gd name="connsiteX7" fmla="*/ 953044 w 1558290"/>
              <a:gd name="connsiteY7" fmla="*/ 1505494 h 1505494"/>
              <a:gd name="connsiteX8" fmla="*/ 1144633 w 1558290"/>
              <a:gd name="connsiteY8" fmla="*/ 1436914 h 1505494"/>
              <a:gd name="connsiteX9" fmla="*/ 1275262 w 1558290"/>
              <a:gd name="connsiteY9" fmla="*/ 979714 h 1505494"/>
              <a:gd name="connsiteX10" fmla="*/ 1395004 w 1558290"/>
              <a:gd name="connsiteY10" fmla="*/ 544285 h 1505494"/>
              <a:gd name="connsiteX11" fmla="*/ 1558290 w 1558290"/>
              <a:gd name="connsiteY11" fmla="*/ 348343 h 1505494"/>
              <a:gd name="connsiteX12" fmla="*/ 1438547 w 1558290"/>
              <a:gd name="connsiteY12" fmla="*/ 130628 h 1505494"/>
              <a:gd name="connsiteX13" fmla="*/ 1101090 w 1558290"/>
              <a:gd name="connsiteY13" fmla="*/ 0 h 1505494"/>
              <a:gd name="connsiteX14" fmla="*/ 545919 w 1558290"/>
              <a:gd name="connsiteY14" fmla="*/ 0 h 1505494"/>
              <a:gd name="connsiteX0" fmla="*/ 545919 w 1558290"/>
              <a:gd name="connsiteY0" fmla="*/ 0 h 1505494"/>
              <a:gd name="connsiteX1" fmla="*/ 198664 w 1558290"/>
              <a:gd name="connsiteY1" fmla="*/ 53884 h 1505494"/>
              <a:gd name="connsiteX2" fmla="*/ 0 w 1558290"/>
              <a:gd name="connsiteY2" fmla="*/ 288471 h 1505494"/>
              <a:gd name="connsiteX3" fmla="*/ 85997 w 1558290"/>
              <a:gd name="connsiteY3" fmla="*/ 521425 h 1505494"/>
              <a:gd name="connsiteX4" fmla="*/ 330382 w 1558290"/>
              <a:gd name="connsiteY4" fmla="*/ 705938 h 1505494"/>
              <a:gd name="connsiteX5" fmla="*/ 575854 w 1558290"/>
              <a:gd name="connsiteY5" fmla="*/ 1040674 h 1505494"/>
              <a:gd name="connsiteX6" fmla="*/ 752747 w 1558290"/>
              <a:gd name="connsiteY6" fmla="*/ 1271451 h 1505494"/>
              <a:gd name="connsiteX7" fmla="*/ 953044 w 1558290"/>
              <a:gd name="connsiteY7" fmla="*/ 1505494 h 1505494"/>
              <a:gd name="connsiteX8" fmla="*/ 1144633 w 1558290"/>
              <a:gd name="connsiteY8" fmla="*/ 1436914 h 1505494"/>
              <a:gd name="connsiteX9" fmla="*/ 1275262 w 1558290"/>
              <a:gd name="connsiteY9" fmla="*/ 979714 h 1505494"/>
              <a:gd name="connsiteX10" fmla="*/ 1395004 w 1558290"/>
              <a:gd name="connsiteY10" fmla="*/ 544285 h 1505494"/>
              <a:gd name="connsiteX11" fmla="*/ 1558290 w 1558290"/>
              <a:gd name="connsiteY11" fmla="*/ 348343 h 1505494"/>
              <a:gd name="connsiteX12" fmla="*/ 1438547 w 1558290"/>
              <a:gd name="connsiteY12" fmla="*/ 130628 h 1505494"/>
              <a:gd name="connsiteX13" fmla="*/ 1101090 w 1558290"/>
              <a:gd name="connsiteY13" fmla="*/ 0 h 1505494"/>
              <a:gd name="connsiteX14" fmla="*/ 545919 w 1558290"/>
              <a:gd name="connsiteY14" fmla="*/ 0 h 1505494"/>
              <a:gd name="connsiteX0" fmla="*/ 545919 w 1558290"/>
              <a:gd name="connsiteY0" fmla="*/ 0 h 1505494"/>
              <a:gd name="connsiteX1" fmla="*/ 198664 w 1558290"/>
              <a:gd name="connsiteY1" fmla="*/ 53884 h 1505494"/>
              <a:gd name="connsiteX2" fmla="*/ 0 w 1558290"/>
              <a:gd name="connsiteY2" fmla="*/ 288471 h 1505494"/>
              <a:gd name="connsiteX3" fmla="*/ 85997 w 1558290"/>
              <a:gd name="connsiteY3" fmla="*/ 521425 h 1505494"/>
              <a:gd name="connsiteX4" fmla="*/ 330382 w 1558290"/>
              <a:gd name="connsiteY4" fmla="*/ 705938 h 1505494"/>
              <a:gd name="connsiteX5" fmla="*/ 575854 w 1558290"/>
              <a:gd name="connsiteY5" fmla="*/ 1040674 h 1505494"/>
              <a:gd name="connsiteX6" fmla="*/ 764177 w 1558290"/>
              <a:gd name="connsiteY6" fmla="*/ 1286691 h 1505494"/>
              <a:gd name="connsiteX7" fmla="*/ 953044 w 1558290"/>
              <a:gd name="connsiteY7" fmla="*/ 1505494 h 1505494"/>
              <a:gd name="connsiteX8" fmla="*/ 1144633 w 1558290"/>
              <a:gd name="connsiteY8" fmla="*/ 1436914 h 1505494"/>
              <a:gd name="connsiteX9" fmla="*/ 1275262 w 1558290"/>
              <a:gd name="connsiteY9" fmla="*/ 979714 h 1505494"/>
              <a:gd name="connsiteX10" fmla="*/ 1395004 w 1558290"/>
              <a:gd name="connsiteY10" fmla="*/ 544285 h 1505494"/>
              <a:gd name="connsiteX11" fmla="*/ 1558290 w 1558290"/>
              <a:gd name="connsiteY11" fmla="*/ 348343 h 1505494"/>
              <a:gd name="connsiteX12" fmla="*/ 1438547 w 1558290"/>
              <a:gd name="connsiteY12" fmla="*/ 130628 h 1505494"/>
              <a:gd name="connsiteX13" fmla="*/ 1101090 w 1558290"/>
              <a:gd name="connsiteY13" fmla="*/ 0 h 1505494"/>
              <a:gd name="connsiteX14" fmla="*/ 545919 w 1558290"/>
              <a:gd name="connsiteY14" fmla="*/ 0 h 1505494"/>
              <a:gd name="connsiteX0" fmla="*/ 545919 w 1558290"/>
              <a:gd name="connsiteY0" fmla="*/ 0 h 1505494"/>
              <a:gd name="connsiteX1" fmla="*/ 198664 w 1558290"/>
              <a:gd name="connsiteY1" fmla="*/ 53884 h 1505494"/>
              <a:gd name="connsiteX2" fmla="*/ 0 w 1558290"/>
              <a:gd name="connsiteY2" fmla="*/ 288471 h 1505494"/>
              <a:gd name="connsiteX3" fmla="*/ 85997 w 1558290"/>
              <a:gd name="connsiteY3" fmla="*/ 521425 h 1505494"/>
              <a:gd name="connsiteX4" fmla="*/ 330382 w 1558290"/>
              <a:gd name="connsiteY4" fmla="*/ 705938 h 1505494"/>
              <a:gd name="connsiteX5" fmla="*/ 575854 w 1558290"/>
              <a:gd name="connsiteY5" fmla="*/ 1040674 h 1505494"/>
              <a:gd name="connsiteX6" fmla="*/ 764177 w 1558290"/>
              <a:gd name="connsiteY6" fmla="*/ 1286691 h 1505494"/>
              <a:gd name="connsiteX7" fmla="*/ 953044 w 1558290"/>
              <a:gd name="connsiteY7" fmla="*/ 1505494 h 1505494"/>
              <a:gd name="connsiteX8" fmla="*/ 1133203 w 1558290"/>
              <a:gd name="connsiteY8" fmla="*/ 1459774 h 1505494"/>
              <a:gd name="connsiteX9" fmla="*/ 1275262 w 1558290"/>
              <a:gd name="connsiteY9" fmla="*/ 979714 h 1505494"/>
              <a:gd name="connsiteX10" fmla="*/ 1395004 w 1558290"/>
              <a:gd name="connsiteY10" fmla="*/ 544285 h 1505494"/>
              <a:gd name="connsiteX11" fmla="*/ 1558290 w 1558290"/>
              <a:gd name="connsiteY11" fmla="*/ 348343 h 1505494"/>
              <a:gd name="connsiteX12" fmla="*/ 1438547 w 1558290"/>
              <a:gd name="connsiteY12" fmla="*/ 130628 h 1505494"/>
              <a:gd name="connsiteX13" fmla="*/ 1101090 w 1558290"/>
              <a:gd name="connsiteY13" fmla="*/ 0 h 1505494"/>
              <a:gd name="connsiteX14" fmla="*/ 545919 w 1558290"/>
              <a:gd name="connsiteY14" fmla="*/ 0 h 1505494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75262 w 1558290"/>
              <a:gd name="connsiteY9" fmla="*/ 979714 h 1519357"/>
              <a:gd name="connsiteX10" fmla="*/ 1395004 w 1558290"/>
              <a:gd name="connsiteY10" fmla="*/ 54428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75262 w 1558290"/>
              <a:gd name="connsiteY9" fmla="*/ 979714 h 1519357"/>
              <a:gd name="connsiteX10" fmla="*/ 1395004 w 1558290"/>
              <a:gd name="connsiteY10" fmla="*/ 54428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54428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54428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54428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438547 w 1558290"/>
              <a:gd name="connsiteY12" fmla="*/ 13062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381397 w 1558290"/>
              <a:gd name="connsiteY12" fmla="*/ 8109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381397 w 1558290"/>
              <a:gd name="connsiteY12" fmla="*/ 8109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381397 w 1558290"/>
              <a:gd name="connsiteY12" fmla="*/ 81098 h 1519357"/>
              <a:gd name="connsiteX13" fmla="*/ 1101090 w 1558290"/>
              <a:gd name="connsiteY13" fmla="*/ 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381397 w 1558290"/>
              <a:gd name="connsiteY12" fmla="*/ 81098 h 1519357"/>
              <a:gd name="connsiteX13" fmla="*/ 1013460 w 1558290"/>
              <a:gd name="connsiteY13" fmla="*/ 7620 h 1519357"/>
              <a:gd name="connsiteX14" fmla="*/ 545919 w 1558290"/>
              <a:gd name="connsiteY14" fmla="*/ 0 h 1519357"/>
              <a:gd name="connsiteX0" fmla="*/ 545919 w 1558290"/>
              <a:gd name="connsiteY0" fmla="*/ 0 h 1519357"/>
              <a:gd name="connsiteX1" fmla="*/ 198664 w 1558290"/>
              <a:gd name="connsiteY1" fmla="*/ 53884 h 1519357"/>
              <a:gd name="connsiteX2" fmla="*/ 0 w 1558290"/>
              <a:gd name="connsiteY2" fmla="*/ 288471 h 1519357"/>
              <a:gd name="connsiteX3" fmla="*/ 85997 w 1558290"/>
              <a:gd name="connsiteY3" fmla="*/ 521425 h 1519357"/>
              <a:gd name="connsiteX4" fmla="*/ 330382 w 1558290"/>
              <a:gd name="connsiteY4" fmla="*/ 705938 h 1519357"/>
              <a:gd name="connsiteX5" fmla="*/ 575854 w 1558290"/>
              <a:gd name="connsiteY5" fmla="*/ 1040674 h 1519357"/>
              <a:gd name="connsiteX6" fmla="*/ 764177 w 1558290"/>
              <a:gd name="connsiteY6" fmla="*/ 1286691 h 1519357"/>
              <a:gd name="connsiteX7" fmla="*/ 953044 w 1558290"/>
              <a:gd name="connsiteY7" fmla="*/ 1505494 h 1519357"/>
              <a:gd name="connsiteX8" fmla="*/ 1133203 w 1558290"/>
              <a:gd name="connsiteY8" fmla="*/ 1459774 h 1519357"/>
              <a:gd name="connsiteX9" fmla="*/ 1244782 w 1558290"/>
              <a:gd name="connsiteY9" fmla="*/ 968284 h 1519357"/>
              <a:gd name="connsiteX10" fmla="*/ 1395004 w 1558290"/>
              <a:gd name="connsiteY10" fmla="*/ 601435 h 1519357"/>
              <a:gd name="connsiteX11" fmla="*/ 1558290 w 1558290"/>
              <a:gd name="connsiteY11" fmla="*/ 348343 h 1519357"/>
              <a:gd name="connsiteX12" fmla="*/ 1381397 w 1558290"/>
              <a:gd name="connsiteY12" fmla="*/ 81098 h 1519357"/>
              <a:gd name="connsiteX13" fmla="*/ 1013460 w 1558290"/>
              <a:gd name="connsiteY13" fmla="*/ 7620 h 1519357"/>
              <a:gd name="connsiteX14" fmla="*/ 545919 w 1558290"/>
              <a:gd name="connsiteY14" fmla="*/ 0 h 1519357"/>
              <a:gd name="connsiteX0" fmla="*/ 545919 w 1558290"/>
              <a:gd name="connsiteY0" fmla="*/ 10306 h 1529663"/>
              <a:gd name="connsiteX1" fmla="*/ 198664 w 1558290"/>
              <a:gd name="connsiteY1" fmla="*/ 64190 h 1529663"/>
              <a:gd name="connsiteX2" fmla="*/ 0 w 1558290"/>
              <a:gd name="connsiteY2" fmla="*/ 298777 h 1529663"/>
              <a:gd name="connsiteX3" fmla="*/ 85997 w 1558290"/>
              <a:gd name="connsiteY3" fmla="*/ 531731 h 1529663"/>
              <a:gd name="connsiteX4" fmla="*/ 330382 w 1558290"/>
              <a:gd name="connsiteY4" fmla="*/ 716244 h 1529663"/>
              <a:gd name="connsiteX5" fmla="*/ 575854 w 1558290"/>
              <a:gd name="connsiteY5" fmla="*/ 1050980 h 1529663"/>
              <a:gd name="connsiteX6" fmla="*/ 764177 w 1558290"/>
              <a:gd name="connsiteY6" fmla="*/ 1296997 h 1529663"/>
              <a:gd name="connsiteX7" fmla="*/ 953044 w 1558290"/>
              <a:gd name="connsiteY7" fmla="*/ 1515800 h 1529663"/>
              <a:gd name="connsiteX8" fmla="*/ 1133203 w 1558290"/>
              <a:gd name="connsiteY8" fmla="*/ 1470080 h 1529663"/>
              <a:gd name="connsiteX9" fmla="*/ 1244782 w 1558290"/>
              <a:gd name="connsiteY9" fmla="*/ 978590 h 1529663"/>
              <a:gd name="connsiteX10" fmla="*/ 1395004 w 1558290"/>
              <a:gd name="connsiteY10" fmla="*/ 611741 h 1529663"/>
              <a:gd name="connsiteX11" fmla="*/ 1558290 w 1558290"/>
              <a:gd name="connsiteY11" fmla="*/ 358649 h 1529663"/>
              <a:gd name="connsiteX12" fmla="*/ 1381397 w 1558290"/>
              <a:gd name="connsiteY12" fmla="*/ 91404 h 1529663"/>
              <a:gd name="connsiteX13" fmla="*/ 1013460 w 1558290"/>
              <a:gd name="connsiteY13" fmla="*/ 17926 h 1529663"/>
              <a:gd name="connsiteX14" fmla="*/ 545919 w 1558290"/>
              <a:gd name="connsiteY14" fmla="*/ 10306 h 1529663"/>
              <a:gd name="connsiteX0" fmla="*/ 545919 w 1558290"/>
              <a:gd name="connsiteY0" fmla="*/ 10306 h 1529663"/>
              <a:gd name="connsiteX1" fmla="*/ 198664 w 1558290"/>
              <a:gd name="connsiteY1" fmla="*/ 64190 h 1529663"/>
              <a:gd name="connsiteX2" fmla="*/ 0 w 1558290"/>
              <a:gd name="connsiteY2" fmla="*/ 298777 h 1529663"/>
              <a:gd name="connsiteX3" fmla="*/ 85997 w 1558290"/>
              <a:gd name="connsiteY3" fmla="*/ 531731 h 1529663"/>
              <a:gd name="connsiteX4" fmla="*/ 330382 w 1558290"/>
              <a:gd name="connsiteY4" fmla="*/ 716244 h 1529663"/>
              <a:gd name="connsiteX5" fmla="*/ 575854 w 1558290"/>
              <a:gd name="connsiteY5" fmla="*/ 1050980 h 1529663"/>
              <a:gd name="connsiteX6" fmla="*/ 764177 w 1558290"/>
              <a:gd name="connsiteY6" fmla="*/ 1296997 h 1529663"/>
              <a:gd name="connsiteX7" fmla="*/ 953044 w 1558290"/>
              <a:gd name="connsiteY7" fmla="*/ 1515800 h 1529663"/>
              <a:gd name="connsiteX8" fmla="*/ 1133203 w 1558290"/>
              <a:gd name="connsiteY8" fmla="*/ 1470080 h 1529663"/>
              <a:gd name="connsiteX9" fmla="*/ 1244782 w 1558290"/>
              <a:gd name="connsiteY9" fmla="*/ 978590 h 1529663"/>
              <a:gd name="connsiteX10" fmla="*/ 1395004 w 1558290"/>
              <a:gd name="connsiteY10" fmla="*/ 611741 h 1529663"/>
              <a:gd name="connsiteX11" fmla="*/ 1558290 w 1558290"/>
              <a:gd name="connsiteY11" fmla="*/ 358649 h 1529663"/>
              <a:gd name="connsiteX12" fmla="*/ 1381397 w 1558290"/>
              <a:gd name="connsiteY12" fmla="*/ 91404 h 1529663"/>
              <a:gd name="connsiteX13" fmla="*/ 1013460 w 1558290"/>
              <a:gd name="connsiteY13" fmla="*/ 17926 h 1529663"/>
              <a:gd name="connsiteX14" fmla="*/ 545919 w 1558290"/>
              <a:gd name="connsiteY14" fmla="*/ 10306 h 1529663"/>
              <a:gd name="connsiteX0" fmla="*/ 545919 w 1558290"/>
              <a:gd name="connsiteY0" fmla="*/ 10306 h 1529663"/>
              <a:gd name="connsiteX1" fmla="*/ 198664 w 1558290"/>
              <a:gd name="connsiteY1" fmla="*/ 64190 h 1529663"/>
              <a:gd name="connsiteX2" fmla="*/ 0 w 1558290"/>
              <a:gd name="connsiteY2" fmla="*/ 298777 h 1529663"/>
              <a:gd name="connsiteX3" fmla="*/ 85997 w 1558290"/>
              <a:gd name="connsiteY3" fmla="*/ 531731 h 1529663"/>
              <a:gd name="connsiteX4" fmla="*/ 330382 w 1558290"/>
              <a:gd name="connsiteY4" fmla="*/ 716244 h 1529663"/>
              <a:gd name="connsiteX5" fmla="*/ 575854 w 1558290"/>
              <a:gd name="connsiteY5" fmla="*/ 1050980 h 1529663"/>
              <a:gd name="connsiteX6" fmla="*/ 764177 w 1558290"/>
              <a:gd name="connsiteY6" fmla="*/ 1296997 h 1529663"/>
              <a:gd name="connsiteX7" fmla="*/ 953044 w 1558290"/>
              <a:gd name="connsiteY7" fmla="*/ 1515800 h 1529663"/>
              <a:gd name="connsiteX8" fmla="*/ 1133203 w 1558290"/>
              <a:gd name="connsiteY8" fmla="*/ 1470080 h 1529663"/>
              <a:gd name="connsiteX9" fmla="*/ 1244782 w 1558290"/>
              <a:gd name="connsiteY9" fmla="*/ 978590 h 1529663"/>
              <a:gd name="connsiteX10" fmla="*/ 1395004 w 1558290"/>
              <a:gd name="connsiteY10" fmla="*/ 611741 h 1529663"/>
              <a:gd name="connsiteX11" fmla="*/ 1558290 w 1558290"/>
              <a:gd name="connsiteY11" fmla="*/ 358649 h 1529663"/>
              <a:gd name="connsiteX12" fmla="*/ 1381397 w 1558290"/>
              <a:gd name="connsiteY12" fmla="*/ 91404 h 1529663"/>
              <a:gd name="connsiteX13" fmla="*/ 1013460 w 1558290"/>
              <a:gd name="connsiteY13" fmla="*/ 17926 h 1529663"/>
              <a:gd name="connsiteX14" fmla="*/ 545919 w 1558290"/>
              <a:gd name="connsiteY14" fmla="*/ 10306 h 1529663"/>
              <a:gd name="connsiteX0" fmla="*/ 545919 w 1558290"/>
              <a:gd name="connsiteY0" fmla="*/ 10306 h 1529663"/>
              <a:gd name="connsiteX1" fmla="*/ 198664 w 1558290"/>
              <a:gd name="connsiteY1" fmla="*/ 64190 h 1529663"/>
              <a:gd name="connsiteX2" fmla="*/ 0 w 1558290"/>
              <a:gd name="connsiteY2" fmla="*/ 298777 h 1529663"/>
              <a:gd name="connsiteX3" fmla="*/ 85997 w 1558290"/>
              <a:gd name="connsiteY3" fmla="*/ 531731 h 1529663"/>
              <a:gd name="connsiteX4" fmla="*/ 330382 w 1558290"/>
              <a:gd name="connsiteY4" fmla="*/ 716244 h 1529663"/>
              <a:gd name="connsiteX5" fmla="*/ 575854 w 1558290"/>
              <a:gd name="connsiteY5" fmla="*/ 1050980 h 1529663"/>
              <a:gd name="connsiteX6" fmla="*/ 764177 w 1558290"/>
              <a:gd name="connsiteY6" fmla="*/ 1296997 h 1529663"/>
              <a:gd name="connsiteX7" fmla="*/ 953044 w 1558290"/>
              <a:gd name="connsiteY7" fmla="*/ 1515800 h 1529663"/>
              <a:gd name="connsiteX8" fmla="*/ 1133203 w 1558290"/>
              <a:gd name="connsiteY8" fmla="*/ 1470080 h 1529663"/>
              <a:gd name="connsiteX9" fmla="*/ 1244782 w 1558290"/>
              <a:gd name="connsiteY9" fmla="*/ 978590 h 1529663"/>
              <a:gd name="connsiteX10" fmla="*/ 1395004 w 1558290"/>
              <a:gd name="connsiteY10" fmla="*/ 611741 h 1529663"/>
              <a:gd name="connsiteX11" fmla="*/ 1558290 w 1558290"/>
              <a:gd name="connsiteY11" fmla="*/ 358649 h 1529663"/>
              <a:gd name="connsiteX12" fmla="*/ 1381397 w 1558290"/>
              <a:gd name="connsiteY12" fmla="*/ 91404 h 1529663"/>
              <a:gd name="connsiteX13" fmla="*/ 1013460 w 1558290"/>
              <a:gd name="connsiteY13" fmla="*/ 17926 h 1529663"/>
              <a:gd name="connsiteX14" fmla="*/ 545919 w 1558290"/>
              <a:gd name="connsiteY14" fmla="*/ 10306 h 1529663"/>
              <a:gd name="connsiteX0" fmla="*/ 545919 w 1558290"/>
              <a:gd name="connsiteY0" fmla="*/ 10306 h 1529663"/>
              <a:gd name="connsiteX1" fmla="*/ 252806 w 1558290"/>
              <a:gd name="connsiteY1" fmla="*/ 68201 h 1529663"/>
              <a:gd name="connsiteX2" fmla="*/ 0 w 1558290"/>
              <a:gd name="connsiteY2" fmla="*/ 298777 h 1529663"/>
              <a:gd name="connsiteX3" fmla="*/ 85997 w 1558290"/>
              <a:gd name="connsiteY3" fmla="*/ 531731 h 1529663"/>
              <a:gd name="connsiteX4" fmla="*/ 330382 w 1558290"/>
              <a:gd name="connsiteY4" fmla="*/ 716244 h 1529663"/>
              <a:gd name="connsiteX5" fmla="*/ 575854 w 1558290"/>
              <a:gd name="connsiteY5" fmla="*/ 1050980 h 1529663"/>
              <a:gd name="connsiteX6" fmla="*/ 764177 w 1558290"/>
              <a:gd name="connsiteY6" fmla="*/ 1296997 h 1529663"/>
              <a:gd name="connsiteX7" fmla="*/ 953044 w 1558290"/>
              <a:gd name="connsiteY7" fmla="*/ 1515800 h 1529663"/>
              <a:gd name="connsiteX8" fmla="*/ 1133203 w 1558290"/>
              <a:gd name="connsiteY8" fmla="*/ 1470080 h 1529663"/>
              <a:gd name="connsiteX9" fmla="*/ 1244782 w 1558290"/>
              <a:gd name="connsiteY9" fmla="*/ 978590 h 1529663"/>
              <a:gd name="connsiteX10" fmla="*/ 1395004 w 1558290"/>
              <a:gd name="connsiteY10" fmla="*/ 611741 h 1529663"/>
              <a:gd name="connsiteX11" fmla="*/ 1558290 w 1558290"/>
              <a:gd name="connsiteY11" fmla="*/ 358649 h 1529663"/>
              <a:gd name="connsiteX12" fmla="*/ 1381397 w 1558290"/>
              <a:gd name="connsiteY12" fmla="*/ 91404 h 1529663"/>
              <a:gd name="connsiteX13" fmla="*/ 1013460 w 1558290"/>
              <a:gd name="connsiteY13" fmla="*/ 17926 h 1529663"/>
              <a:gd name="connsiteX14" fmla="*/ 545919 w 1558290"/>
              <a:gd name="connsiteY14" fmla="*/ 10306 h 1529663"/>
              <a:gd name="connsiteX0" fmla="*/ 545919 w 1558290"/>
              <a:gd name="connsiteY0" fmla="*/ 13840 h 1533197"/>
              <a:gd name="connsiteX1" fmla="*/ 252806 w 1558290"/>
              <a:gd name="connsiteY1" fmla="*/ 71735 h 1533197"/>
              <a:gd name="connsiteX2" fmla="*/ 0 w 1558290"/>
              <a:gd name="connsiteY2" fmla="*/ 302311 h 1533197"/>
              <a:gd name="connsiteX3" fmla="*/ 85997 w 1558290"/>
              <a:gd name="connsiteY3" fmla="*/ 535265 h 1533197"/>
              <a:gd name="connsiteX4" fmla="*/ 330382 w 1558290"/>
              <a:gd name="connsiteY4" fmla="*/ 719778 h 1533197"/>
              <a:gd name="connsiteX5" fmla="*/ 575854 w 1558290"/>
              <a:gd name="connsiteY5" fmla="*/ 1054514 h 1533197"/>
              <a:gd name="connsiteX6" fmla="*/ 764177 w 1558290"/>
              <a:gd name="connsiteY6" fmla="*/ 1300531 h 1533197"/>
              <a:gd name="connsiteX7" fmla="*/ 953044 w 1558290"/>
              <a:gd name="connsiteY7" fmla="*/ 1519334 h 1533197"/>
              <a:gd name="connsiteX8" fmla="*/ 1133203 w 1558290"/>
              <a:gd name="connsiteY8" fmla="*/ 1473614 h 1533197"/>
              <a:gd name="connsiteX9" fmla="*/ 1244782 w 1558290"/>
              <a:gd name="connsiteY9" fmla="*/ 982124 h 1533197"/>
              <a:gd name="connsiteX10" fmla="*/ 1395004 w 1558290"/>
              <a:gd name="connsiteY10" fmla="*/ 615275 h 1533197"/>
              <a:gd name="connsiteX11" fmla="*/ 1558290 w 1558290"/>
              <a:gd name="connsiteY11" fmla="*/ 362183 h 1533197"/>
              <a:gd name="connsiteX12" fmla="*/ 1381397 w 1558290"/>
              <a:gd name="connsiteY12" fmla="*/ 94938 h 1533197"/>
              <a:gd name="connsiteX13" fmla="*/ 1013460 w 1558290"/>
              <a:gd name="connsiteY13" fmla="*/ 21460 h 1533197"/>
              <a:gd name="connsiteX14" fmla="*/ 545919 w 1558290"/>
              <a:gd name="connsiteY14" fmla="*/ 13840 h 1533197"/>
              <a:gd name="connsiteX0" fmla="*/ 545919 w 1558290"/>
              <a:gd name="connsiteY0" fmla="*/ 13840 h 1533197"/>
              <a:gd name="connsiteX1" fmla="*/ 252806 w 1558290"/>
              <a:gd name="connsiteY1" fmla="*/ 71735 h 1533197"/>
              <a:gd name="connsiteX2" fmla="*/ 0 w 1558290"/>
              <a:gd name="connsiteY2" fmla="*/ 302311 h 1533197"/>
              <a:gd name="connsiteX3" fmla="*/ 85997 w 1558290"/>
              <a:gd name="connsiteY3" fmla="*/ 535265 h 1533197"/>
              <a:gd name="connsiteX4" fmla="*/ 330382 w 1558290"/>
              <a:gd name="connsiteY4" fmla="*/ 719778 h 1533197"/>
              <a:gd name="connsiteX5" fmla="*/ 575854 w 1558290"/>
              <a:gd name="connsiteY5" fmla="*/ 1054514 h 1533197"/>
              <a:gd name="connsiteX6" fmla="*/ 764177 w 1558290"/>
              <a:gd name="connsiteY6" fmla="*/ 1300531 h 1533197"/>
              <a:gd name="connsiteX7" fmla="*/ 953044 w 1558290"/>
              <a:gd name="connsiteY7" fmla="*/ 1519334 h 1533197"/>
              <a:gd name="connsiteX8" fmla="*/ 1133203 w 1558290"/>
              <a:gd name="connsiteY8" fmla="*/ 1473614 h 1533197"/>
              <a:gd name="connsiteX9" fmla="*/ 1244782 w 1558290"/>
              <a:gd name="connsiteY9" fmla="*/ 982124 h 1533197"/>
              <a:gd name="connsiteX10" fmla="*/ 1395004 w 1558290"/>
              <a:gd name="connsiteY10" fmla="*/ 615275 h 1533197"/>
              <a:gd name="connsiteX11" fmla="*/ 1558290 w 1558290"/>
              <a:gd name="connsiteY11" fmla="*/ 362183 h 1533197"/>
              <a:gd name="connsiteX12" fmla="*/ 1381397 w 1558290"/>
              <a:gd name="connsiteY12" fmla="*/ 94938 h 1533197"/>
              <a:gd name="connsiteX13" fmla="*/ 1013460 w 1558290"/>
              <a:gd name="connsiteY13" fmla="*/ 21460 h 1533197"/>
              <a:gd name="connsiteX14" fmla="*/ 545919 w 1558290"/>
              <a:gd name="connsiteY14" fmla="*/ 13840 h 1533197"/>
              <a:gd name="connsiteX0" fmla="*/ 545919 w 1558290"/>
              <a:gd name="connsiteY0" fmla="*/ 13840 h 1533197"/>
              <a:gd name="connsiteX1" fmla="*/ 252806 w 1558290"/>
              <a:gd name="connsiteY1" fmla="*/ 71735 h 1533197"/>
              <a:gd name="connsiteX2" fmla="*/ 0 w 1558290"/>
              <a:gd name="connsiteY2" fmla="*/ 302311 h 1533197"/>
              <a:gd name="connsiteX3" fmla="*/ 85997 w 1558290"/>
              <a:gd name="connsiteY3" fmla="*/ 535265 h 1533197"/>
              <a:gd name="connsiteX4" fmla="*/ 330382 w 1558290"/>
              <a:gd name="connsiteY4" fmla="*/ 719778 h 1533197"/>
              <a:gd name="connsiteX5" fmla="*/ 575854 w 1558290"/>
              <a:gd name="connsiteY5" fmla="*/ 1054514 h 1533197"/>
              <a:gd name="connsiteX6" fmla="*/ 764177 w 1558290"/>
              <a:gd name="connsiteY6" fmla="*/ 1300531 h 1533197"/>
              <a:gd name="connsiteX7" fmla="*/ 953044 w 1558290"/>
              <a:gd name="connsiteY7" fmla="*/ 1519334 h 1533197"/>
              <a:gd name="connsiteX8" fmla="*/ 1133203 w 1558290"/>
              <a:gd name="connsiteY8" fmla="*/ 1473614 h 1533197"/>
              <a:gd name="connsiteX9" fmla="*/ 1244782 w 1558290"/>
              <a:gd name="connsiteY9" fmla="*/ 982124 h 1533197"/>
              <a:gd name="connsiteX10" fmla="*/ 1395004 w 1558290"/>
              <a:gd name="connsiteY10" fmla="*/ 615275 h 1533197"/>
              <a:gd name="connsiteX11" fmla="*/ 1558290 w 1558290"/>
              <a:gd name="connsiteY11" fmla="*/ 362183 h 1533197"/>
              <a:gd name="connsiteX12" fmla="*/ 1381397 w 1558290"/>
              <a:gd name="connsiteY12" fmla="*/ 94938 h 1533197"/>
              <a:gd name="connsiteX13" fmla="*/ 1013460 w 1558290"/>
              <a:gd name="connsiteY13" fmla="*/ 21460 h 1533197"/>
              <a:gd name="connsiteX14" fmla="*/ 545919 w 1558290"/>
              <a:gd name="connsiteY14" fmla="*/ 13840 h 1533197"/>
              <a:gd name="connsiteX0" fmla="*/ 545919 w 1558290"/>
              <a:gd name="connsiteY0" fmla="*/ 16597 h 1535954"/>
              <a:gd name="connsiteX1" fmla="*/ 252806 w 1558290"/>
              <a:gd name="connsiteY1" fmla="*/ 74492 h 1535954"/>
              <a:gd name="connsiteX2" fmla="*/ 0 w 1558290"/>
              <a:gd name="connsiteY2" fmla="*/ 305068 h 1535954"/>
              <a:gd name="connsiteX3" fmla="*/ 85997 w 1558290"/>
              <a:gd name="connsiteY3" fmla="*/ 538022 h 1535954"/>
              <a:gd name="connsiteX4" fmla="*/ 330382 w 1558290"/>
              <a:gd name="connsiteY4" fmla="*/ 722535 h 1535954"/>
              <a:gd name="connsiteX5" fmla="*/ 575854 w 1558290"/>
              <a:gd name="connsiteY5" fmla="*/ 1057271 h 1535954"/>
              <a:gd name="connsiteX6" fmla="*/ 764177 w 1558290"/>
              <a:gd name="connsiteY6" fmla="*/ 1303288 h 1535954"/>
              <a:gd name="connsiteX7" fmla="*/ 953044 w 1558290"/>
              <a:gd name="connsiteY7" fmla="*/ 1522091 h 1535954"/>
              <a:gd name="connsiteX8" fmla="*/ 1133203 w 1558290"/>
              <a:gd name="connsiteY8" fmla="*/ 1476371 h 1535954"/>
              <a:gd name="connsiteX9" fmla="*/ 1244782 w 1558290"/>
              <a:gd name="connsiteY9" fmla="*/ 984881 h 1535954"/>
              <a:gd name="connsiteX10" fmla="*/ 1395004 w 1558290"/>
              <a:gd name="connsiteY10" fmla="*/ 618032 h 1535954"/>
              <a:gd name="connsiteX11" fmla="*/ 1558290 w 1558290"/>
              <a:gd name="connsiteY11" fmla="*/ 364940 h 1535954"/>
              <a:gd name="connsiteX12" fmla="*/ 1381397 w 1558290"/>
              <a:gd name="connsiteY12" fmla="*/ 97695 h 1535954"/>
              <a:gd name="connsiteX13" fmla="*/ 1013460 w 1558290"/>
              <a:gd name="connsiteY13" fmla="*/ 24217 h 1535954"/>
              <a:gd name="connsiteX14" fmla="*/ 545919 w 1558290"/>
              <a:gd name="connsiteY14" fmla="*/ 16597 h 1535954"/>
              <a:gd name="connsiteX0" fmla="*/ 545919 w 1558290"/>
              <a:gd name="connsiteY0" fmla="*/ 16597 h 1535954"/>
              <a:gd name="connsiteX1" fmla="*/ 252806 w 1558290"/>
              <a:gd name="connsiteY1" fmla="*/ 74492 h 1535954"/>
              <a:gd name="connsiteX2" fmla="*/ 0 w 1558290"/>
              <a:gd name="connsiteY2" fmla="*/ 305068 h 1535954"/>
              <a:gd name="connsiteX3" fmla="*/ 85997 w 1558290"/>
              <a:gd name="connsiteY3" fmla="*/ 538022 h 1535954"/>
              <a:gd name="connsiteX4" fmla="*/ 330382 w 1558290"/>
              <a:gd name="connsiteY4" fmla="*/ 722535 h 1535954"/>
              <a:gd name="connsiteX5" fmla="*/ 575854 w 1558290"/>
              <a:gd name="connsiteY5" fmla="*/ 1057271 h 1535954"/>
              <a:gd name="connsiteX6" fmla="*/ 764177 w 1558290"/>
              <a:gd name="connsiteY6" fmla="*/ 1303288 h 1535954"/>
              <a:gd name="connsiteX7" fmla="*/ 953044 w 1558290"/>
              <a:gd name="connsiteY7" fmla="*/ 1522091 h 1535954"/>
              <a:gd name="connsiteX8" fmla="*/ 1133203 w 1558290"/>
              <a:gd name="connsiteY8" fmla="*/ 1476371 h 1535954"/>
              <a:gd name="connsiteX9" fmla="*/ 1244782 w 1558290"/>
              <a:gd name="connsiteY9" fmla="*/ 984881 h 1535954"/>
              <a:gd name="connsiteX10" fmla="*/ 1395004 w 1558290"/>
              <a:gd name="connsiteY10" fmla="*/ 618032 h 1535954"/>
              <a:gd name="connsiteX11" fmla="*/ 1558290 w 1558290"/>
              <a:gd name="connsiteY11" fmla="*/ 364940 h 1535954"/>
              <a:gd name="connsiteX12" fmla="*/ 1381397 w 1558290"/>
              <a:gd name="connsiteY12" fmla="*/ 97695 h 1535954"/>
              <a:gd name="connsiteX13" fmla="*/ 1013460 w 1558290"/>
              <a:gd name="connsiteY13" fmla="*/ 24217 h 1535954"/>
              <a:gd name="connsiteX14" fmla="*/ 545919 w 1558290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84480 w 1556773"/>
              <a:gd name="connsiteY3" fmla="*/ 538022 h 1535954"/>
              <a:gd name="connsiteX4" fmla="*/ 328865 w 1556773"/>
              <a:gd name="connsiteY4" fmla="*/ 722535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328865 w 1556773"/>
              <a:gd name="connsiteY4" fmla="*/ 722535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328865 w 1556773"/>
              <a:gd name="connsiteY4" fmla="*/ 722535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328865 w 1556773"/>
              <a:gd name="connsiteY4" fmla="*/ 722535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328865 w 1556773"/>
              <a:gd name="connsiteY4" fmla="*/ 722535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444275 w 1556773"/>
              <a:gd name="connsiteY4" fmla="*/ 688967 h 1535954"/>
              <a:gd name="connsiteX5" fmla="*/ 574337 w 1556773"/>
              <a:gd name="connsiteY5" fmla="*/ 1057271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444275 w 1556773"/>
              <a:gd name="connsiteY4" fmla="*/ 688967 h 1535954"/>
              <a:gd name="connsiteX5" fmla="*/ 693947 w 1556773"/>
              <a:gd name="connsiteY5" fmla="*/ 1057229 h 1535954"/>
              <a:gd name="connsiteX6" fmla="*/ 762660 w 1556773"/>
              <a:gd name="connsiteY6" fmla="*/ 130328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444275 w 1556773"/>
              <a:gd name="connsiteY4" fmla="*/ 688967 h 1535954"/>
              <a:gd name="connsiteX5" fmla="*/ 693947 w 1556773"/>
              <a:gd name="connsiteY5" fmla="*/ 1057229 h 1535954"/>
              <a:gd name="connsiteX6" fmla="*/ 825017 w 1556773"/>
              <a:gd name="connsiteY6" fmla="*/ 140353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35954"/>
              <a:gd name="connsiteX1" fmla="*/ 251289 w 1556773"/>
              <a:gd name="connsiteY1" fmla="*/ 74492 h 1535954"/>
              <a:gd name="connsiteX2" fmla="*/ 0 w 1556773"/>
              <a:gd name="connsiteY2" fmla="*/ 183254 h 1535954"/>
              <a:gd name="connsiteX3" fmla="*/ 130611 w 1556773"/>
              <a:gd name="connsiteY3" fmla="*/ 469892 h 1535954"/>
              <a:gd name="connsiteX4" fmla="*/ 444275 w 1556773"/>
              <a:gd name="connsiteY4" fmla="*/ 688967 h 1535954"/>
              <a:gd name="connsiteX5" fmla="*/ 693947 w 1556773"/>
              <a:gd name="connsiteY5" fmla="*/ 1057229 h 1535954"/>
              <a:gd name="connsiteX6" fmla="*/ 825017 w 1556773"/>
              <a:gd name="connsiteY6" fmla="*/ 1403538 h 1535954"/>
              <a:gd name="connsiteX7" fmla="*/ 951527 w 1556773"/>
              <a:gd name="connsiteY7" fmla="*/ 1522091 h 1535954"/>
              <a:gd name="connsiteX8" fmla="*/ 1131686 w 1556773"/>
              <a:gd name="connsiteY8" fmla="*/ 1476371 h 1535954"/>
              <a:gd name="connsiteX9" fmla="*/ 1243265 w 1556773"/>
              <a:gd name="connsiteY9" fmla="*/ 984881 h 1535954"/>
              <a:gd name="connsiteX10" fmla="*/ 1393487 w 1556773"/>
              <a:gd name="connsiteY10" fmla="*/ 618032 h 1535954"/>
              <a:gd name="connsiteX11" fmla="*/ 1556773 w 1556773"/>
              <a:gd name="connsiteY11" fmla="*/ 364940 h 1535954"/>
              <a:gd name="connsiteX12" fmla="*/ 1379880 w 1556773"/>
              <a:gd name="connsiteY12" fmla="*/ 97695 h 1535954"/>
              <a:gd name="connsiteX13" fmla="*/ 1011943 w 1556773"/>
              <a:gd name="connsiteY13" fmla="*/ 24217 h 1535954"/>
              <a:gd name="connsiteX14" fmla="*/ 544402 w 1556773"/>
              <a:gd name="connsiteY14" fmla="*/ 16597 h 1535954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43265 w 1556773"/>
              <a:gd name="connsiteY9" fmla="*/ 984881 h 1546286"/>
              <a:gd name="connsiteX10" fmla="*/ 1393487 w 1556773"/>
              <a:gd name="connsiteY10" fmla="*/ 618032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59588 w 1556773"/>
              <a:gd name="connsiteY9" fmla="*/ 989881 h 1546286"/>
              <a:gd name="connsiteX10" fmla="*/ 1393487 w 1556773"/>
              <a:gd name="connsiteY10" fmla="*/ 618032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59588 w 1556773"/>
              <a:gd name="connsiteY9" fmla="*/ 989881 h 1546286"/>
              <a:gd name="connsiteX10" fmla="*/ 1393487 w 1556773"/>
              <a:gd name="connsiteY10" fmla="*/ 618032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59588 w 1556773"/>
              <a:gd name="connsiteY9" fmla="*/ 989881 h 1546286"/>
              <a:gd name="connsiteX10" fmla="*/ 1377951 w 1556773"/>
              <a:gd name="connsiteY10" fmla="*/ 597710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59588 w 1556773"/>
              <a:gd name="connsiteY9" fmla="*/ 989881 h 1546286"/>
              <a:gd name="connsiteX10" fmla="*/ 1377951 w 1556773"/>
              <a:gd name="connsiteY10" fmla="*/ 597710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556773"/>
              <a:gd name="connsiteY0" fmla="*/ 16597 h 1546286"/>
              <a:gd name="connsiteX1" fmla="*/ 251289 w 1556773"/>
              <a:gd name="connsiteY1" fmla="*/ 74492 h 1546286"/>
              <a:gd name="connsiteX2" fmla="*/ 0 w 1556773"/>
              <a:gd name="connsiteY2" fmla="*/ 183254 h 1546286"/>
              <a:gd name="connsiteX3" fmla="*/ 130611 w 1556773"/>
              <a:gd name="connsiteY3" fmla="*/ 469892 h 1546286"/>
              <a:gd name="connsiteX4" fmla="*/ 444275 w 1556773"/>
              <a:gd name="connsiteY4" fmla="*/ 688967 h 1546286"/>
              <a:gd name="connsiteX5" fmla="*/ 693947 w 1556773"/>
              <a:gd name="connsiteY5" fmla="*/ 1057229 h 1546286"/>
              <a:gd name="connsiteX6" fmla="*/ 825017 w 1556773"/>
              <a:gd name="connsiteY6" fmla="*/ 1403538 h 1546286"/>
              <a:gd name="connsiteX7" fmla="*/ 977611 w 1556773"/>
              <a:gd name="connsiteY7" fmla="*/ 1544532 h 1546286"/>
              <a:gd name="connsiteX8" fmla="*/ 1131686 w 1556773"/>
              <a:gd name="connsiteY8" fmla="*/ 1476371 h 1546286"/>
              <a:gd name="connsiteX9" fmla="*/ 1259588 w 1556773"/>
              <a:gd name="connsiteY9" fmla="*/ 989881 h 1546286"/>
              <a:gd name="connsiteX10" fmla="*/ 1377951 w 1556773"/>
              <a:gd name="connsiteY10" fmla="*/ 597710 h 1546286"/>
              <a:gd name="connsiteX11" fmla="*/ 1556773 w 1556773"/>
              <a:gd name="connsiteY11" fmla="*/ 364940 h 1546286"/>
              <a:gd name="connsiteX12" fmla="*/ 1379880 w 1556773"/>
              <a:gd name="connsiteY12" fmla="*/ 97695 h 1546286"/>
              <a:gd name="connsiteX13" fmla="*/ 1011943 w 1556773"/>
              <a:gd name="connsiteY13" fmla="*/ 24217 h 1546286"/>
              <a:gd name="connsiteX14" fmla="*/ 544402 w 1556773"/>
              <a:gd name="connsiteY14" fmla="*/ 16597 h 1546286"/>
              <a:gd name="connsiteX0" fmla="*/ 544402 w 1401264"/>
              <a:gd name="connsiteY0" fmla="*/ 16597 h 1546286"/>
              <a:gd name="connsiteX1" fmla="*/ 251289 w 1401264"/>
              <a:gd name="connsiteY1" fmla="*/ 74492 h 1546286"/>
              <a:gd name="connsiteX2" fmla="*/ 0 w 1401264"/>
              <a:gd name="connsiteY2" fmla="*/ 183254 h 1546286"/>
              <a:gd name="connsiteX3" fmla="*/ 130611 w 1401264"/>
              <a:gd name="connsiteY3" fmla="*/ 469892 h 1546286"/>
              <a:gd name="connsiteX4" fmla="*/ 444275 w 1401264"/>
              <a:gd name="connsiteY4" fmla="*/ 688967 h 1546286"/>
              <a:gd name="connsiteX5" fmla="*/ 693947 w 1401264"/>
              <a:gd name="connsiteY5" fmla="*/ 1057229 h 1546286"/>
              <a:gd name="connsiteX6" fmla="*/ 825017 w 1401264"/>
              <a:gd name="connsiteY6" fmla="*/ 1403538 h 1546286"/>
              <a:gd name="connsiteX7" fmla="*/ 977611 w 1401264"/>
              <a:gd name="connsiteY7" fmla="*/ 1544532 h 1546286"/>
              <a:gd name="connsiteX8" fmla="*/ 1131686 w 1401264"/>
              <a:gd name="connsiteY8" fmla="*/ 1476371 h 1546286"/>
              <a:gd name="connsiteX9" fmla="*/ 1259588 w 1401264"/>
              <a:gd name="connsiteY9" fmla="*/ 989881 h 1546286"/>
              <a:gd name="connsiteX10" fmla="*/ 1377951 w 1401264"/>
              <a:gd name="connsiteY10" fmla="*/ 597710 h 1546286"/>
              <a:gd name="connsiteX11" fmla="*/ 1324111 w 1401264"/>
              <a:gd name="connsiteY11" fmla="*/ 352583 h 1546286"/>
              <a:gd name="connsiteX12" fmla="*/ 1379880 w 1401264"/>
              <a:gd name="connsiteY12" fmla="*/ 97695 h 1546286"/>
              <a:gd name="connsiteX13" fmla="*/ 1011943 w 1401264"/>
              <a:gd name="connsiteY13" fmla="*/ 24217 h 1546286"/>
              <a:gd name="connsiteX14" fmla="*/ 544402 w 1401264"/>
              <a:gd name="connsiteY14" fmla="*/ 16597 h 1546286"/>
              <a:gd name="connsiteX0" fmla="*/ 544402 w 1423202"/>
              <a:gd name="connsiteY0" fmla="*/ 16597 h 1546286"/>
              <a:gd name="connsiteX1" fmla="*/ 251289 w 1423202"/>
              <a:gd name="connsiteY1" fmla="*/ 74492 h 1546286"/>
              <a:gd name="connsiteX2" fmla="*/ 0 w 1423202"/>
              <a:gd name="connsiteY2" fmla="*/ 183254 h 1546286"/>
              <a:gd name="connsiteX3" fmla="*/ 130611 w 1423202"/>
              <a:gd name="connsiteY3" fmla="*/ 469892 h 1546286"/>
              <a:gd name="connsiteX4" fmla="*/ 444275 w 1423202"/>
              <a:gd name="connsiteY4" fmla="*/ 688967 h 1546286"/>
              <a:gd name="connsiteX5" fmla="*/ 693947 w 1423202"/>
              <a:gd name="connsiteY5" fmla="*/ 1057229 h 1546286"/>
              <a:gd name="connsiteX6" fmla="*/ 825017 w 1423202"/>
              <a:gd name="connsiteY6" fmla="*/ 1403538 h 1546286"/>
              <a:gd name="connsiteX7" fmla="*/ 977611 w 1423202"/>
              <a:gd name="connsiteY7" fmla="*/ 1544532 h 1546286"/>
              <a:gd name="connsiteX8" fmla="*/ 1131686 w 1423202"/>
              <a:gd name="connsiteY8" fmla="*/ 1476371 h 1546286"/>
              <a:gd name="connsiteX9" fmla="*/ 1259588 w 1423202"/>
              <a:gd name="connsiteY9" fmla="*/ 989881 h 1546286"/>
              <a:gd name="connsiteX10" fmla="*/ 1377951 w 1423202"/>
              <a:gd name="connsiteY10" fmla="*/ 597710 h 1546286"/>
              <a:gd name="connsiteX11" fmla="*/ 1324111 w 1423202"/>
              <a:gd name="connsiteY11" fmla="*/ 352583 h 1546286"/>
              <a:gd name="connsiteX12" fmla="*/ 1379880 w 1423202"/>
              <a:gd name="connsiteY12" fmla="*/ 97695 h 1546286"/>
              <a:gd name="connsiteX13" fmla="*/ 1011943 w 1423202"/>
              <a:gd name="connsiteY13" fmla="*/ 24217 h 1546286"/>
              <a:gd name="connsiteX14" fmla="*/ 544402 w 1423202"/>
              <a:gd name="connsiteY14" fmla="*/ 16597 h 1546286"/>
              <a:gd name="connsiteX0" fmla="*/ 544402 w 1423202"/>
              <a:gd name="connsiteY0" fmla="*/ 16597 h 1546286"/>
              <a:gd name="connsiteX1" fmla="*/ 251289 w 1423202"/>
              <a:gd name="connsiteY1" fmla="*/ 74492 h 1546286"/>
              <a:gd name="connsiteX2" fmla="*/ 0 w 1423202"/>
              <a:gd name="connsiteY2" fmla="*/ 183254 h 1546286"/>
              <a:gd name="connsiteX3" fmla="*/ 130611 w 1423202"/>
              <a:gd name="connsiteY3" fmla="*/ 469892 h 1546286"/>
              <a:gd name="connsiteX4" fmla="*/ 444275 w 1423202"/>
              <a:gd name="connsiteY4" fmla="*/ 688967 h 1546286"/>
              <a:gd name="connsiteX5" fmla="*/ 693947 w 1423202"/>
              <a:gd name="connsiteY5" fmla="*/ 1057229 h 1546286"/>
              <a:gd name="connsiteX6" fmla="*/ 825017 w 1423202"/>
              <a:gd name="connsiteY6" fmla="*/ 1403538 h 1546286"/>
              <a:gd name="connsiteX7" fmla="*/ 977611 w 1423202"/>
              <a:gd name="connsiteY7" fmla="*/ 1544532 h 1546286"/>
              <a:gd name="connsiteX8" fmla="*/ 1131686 w 1423202"/>
              <a:gd name="connsiteY8" fmla="*/ 1476371 h 1546286"/>
              <a:gd name="connsiteX9" fmla="*/ 1259588 w 1423202"/>
              <a:gd name="connsiteY9" fmla="*/ 989881 h 1546286"/>
              <a:gd name="connsiteX10" fmla="*/ 1377951 w 1423202"/>
              <a:gd name="connsiteY10" fmla="*/ 597710 h 1546286"/>
              <a:gd name="connsiteX11" fmla="*/ 1324111 w 1423202"/>
              <a:gd name="connsiteY11" fmla="*/ 352583 h 1546286"/>
              <a:gd name="connsiteX12" fmla="*/ 1011943 w 1423202"/>
              <a:gd name="connsiteY12" fmla="*/ 24217 h 1546286"/>
              <a:gd name="connsiteX13" fmla="*/ 544402 w 1423202"/>
              <a:gd name="connsiteY13" fmla="*/ 16597 h 1546286"/>
              <a:gd name="connsiteX0" fmla="*/ 544402 w 1423202"/>
              <a:gd name="connsiteY0" fmla="*/ 2787 h 1532476"/>
              <a:gd name="connsiteX1" fmla="*/ 251289 w 1423202"/>
              <a:gd name="connsiteY1" fmla="*/ 60682 h 1532476"/>
              <a:gd name="connsiteX2" fmla="*/ 0 w 1423202"/>
              <a:gd name="connsiteY2" fmla="*/ 169444 h 1532476"/>
              <a:gd name="connsiteX3" fmla="*/ 130611 w 1423202"/>
              <a:gd name="connsiteY3" fmla="*/ 456082 h 1532476"/>
              <a:gd name="connsiteX4" fmla="*/ 444275 w 1423202"/>
              <a:gd name="connsiteY4" fmla="*/ 675157 h 1532476"/>
              <a:gd name="connsiteX5" fmla="*/ 693947 w 1423202"/>
              <a:gd name="connsiteY5" fmla="*/ 1043419 h 1532476"/>
              <a:gd name="connsiteX6" fmla="*/ 825017 w 1423202"/>
              <a:gd name="connsiteY6" fmla="*/ 1389728 h 1532476"/>
              <a:gd name="connsiteX7" fmla="*/ 977611 w 1423202"/>
              <a:gd name="connsiteY7" fmla="*/ 1530722 h 1532476"/>
              <a:gd name="connsiteX8" fmla="*/ 1131686 w 1423202"/>
              <a:gd name="connsiteY8" fmla="*/ 1462561 h 1532476"/>
              <a:gd name="connsiteX9" fmla="*/ 1259588 w 1423202"/>
              <a:gd name="connsiteY9" fmla="*/ 976071 h 1532476"/>
              <a:gd name="connsiteX10" fmla="*/ 1377951 w 1423202"/>
              <a:gd name="connsiteY10" fmla="*/ 583900 h 1532476"/>
              <a:gd name="connsiteX11" fmla="*/ 1324111 w 1423202"/>
              <a:gd name="connsiteY11" fmla="*/ 338773 h 1532476"/>
              <a:gd name="connsiteX12" fmla="*/ 1004231 w 1423202"/>
              <a:gd name="connsiteY12" fmla="*/ 91416 h 1532476"/>
              <a:gd name="connsiteX13" fmla="*/ 544402 w 1423202"/>
              <a:gd name="connsiteY13" fmla="*/ 2787 h 1532476"/>
              <a:gd name="connsiteX0" fmla="*/ 1004231 w 1423202"/>
              <a:gd name="connsiteY0" fmla="*/ 38947 h 1480007"/>
              <a:gd name="connsiteX1" fmla="*/ 251289 w 1423202"/>
              <a:gd name="connsiteY1" fmla="*/ 8213 h 1480007"/>
              <a:gd name="connsiteX2" fmla="*/ 0 w 1423202"/>
              <a:gd name="connsiteY2" fmla="*/ 116975 h 1480007"/>
              <a:gd name="connsiteX3" fmla="*/ 130611 w 1423202"/>
              <a:gd name="connsiteY3" fmla="*/ 403613 h 1480007"/>
              <a:gd name="connsiteX4" fmla="*/ 444275 w 1423202"/>
              <a:gd name="connsiteY4" fmla="*/ 622688 h 1480007"/>
              <a:gd name="connsiteX5" fmla="*/ 693947 w 1423202"/>
              <a:gd name="connsiteY5" fmla="*/ 990950 h 1480007"/>
              <a:gd name="connsiteX6" fmla="*/ 825017 w 1423202"/>
              <a:gd name="connsiteY6" fmla="*/ 1337259 h 1480007"/>
              <a:gd name="connsiteX7" fmla="*/ 977611 w 1423202"/>
              <a:gd name="connsiteY7" fmla="*/ 1478253 h 1480007"/>
              <a:gd name="connsiteX8" fmla="*/ 1131686 w 1423202"/>
              <a:gd name="connsiteY8" fmla="*/ 1410092 h 1480007"/>
              <a:gd name="connsiteX9" fmla="*/ 1259588 w 1423202"/>
              <a:gd name="connsiteY9" fmla="*/ 923602 h 1480007"/>
              <a:gd name="connsiteX10" fmla="*/ 1377951 w 1423202"/>
              <a:gd name="connsiteY10" fmla="*/ 531431 h 1480007"/>
              <a:gd name="connsiteX11" fmla="*/ 1324111 w 1423202"/>
              <a:gd name="connsiteY11" fmla="*/ 286304 h 1480007"/>
              <a:gd name="connsiteX12" fmla="*/ 1004231 w 1423202"/>
              <a:gd name="connsiteY12" fmla="*/ 38947 h 1480007"/>
              <a:gd name="connsiteX0" fmla="*/ 1004231 w 1423202"/>
              <a:gd name="connsiteY0" fmla="*/ 43788 h 1484848"/>
              <a:gd name="connsiteX1" fmla="*/ 251289 w 1423202"/>
              <a:gd name="connsiteY1" fmla="*/ 13054 h 1484848"/>
              <a:gd name="connsiteX2" fmla="*/ 0 w 1423202"/>
              <a:gd name="connsiteY2" fmla="*/ 121816 h 1484848"/>
              <a:gd name="connsiteX3" fmla="*/ 130611 w 1423202"/>
              <a:gd name="connsiteY3" fmla="*/ 408454 h 1484848"/>
              <a:gd name="connsiteX4" fmla="*/ 444275 w 1423202"/>
              <a:gd name="connsiteY4" fmla="*/ 627529 h 1484848"/>
              <a:gd name="connsiteX5" fmla="*/ 693947 w 1423202"/>
              <a:gd name="connsiteY5" fmla="*/ 995791 h 1484848"/>
              <a:gd name="connsiteX6" fmla="*/ 825017 w 1423202"/>
              <a:gd name="connsiteY6" fmla="*/ 1342100 h 1484848"/>
              <a:gd name="connsiteX7" fmla="*/ 977611 w 1423202"/>
              <a:gd name="connsiteY7" fmla="*/ 1483094 h 1484848"/>
              <a:gd name="connsiteX8" fmla="*/ 1131686 w 1423202"/>
              <a:gd name="connsiteY8" fmla="*/ 1414933 h 1484848"/>
              <a:gd name="connsiteX9" fmla="*/ 1259588 w 1423202"/>
              <a:gd name="connsiteY9" fmla="*/ 928443 h 1484848"/>
              <a:gd name="connsiteX10" fmla="*/ 1377951 w 1423202"/>
              <a:gd name="connsiteY10" fmla="*/ 536272 h 1484848"/>
              <a:gd name="connsiteX11" fmla="*/ 1324111 w 1423202"/>
              <a:gd name="connsiteY11" fmla="*/ 291145 h 1484848"/>
              <a:gd name="connsiteX12" fmla="*/ 1004231 w 1423202"/>
              <a:gd name="connsiteY12" fmla="*/ 43788 h 148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202" h="1484848">
                <a:moveTo>
                  <a:pt x="1004231" y="43788"/>
                </a:moveTo>
                <a:cubicBezTo>
                  <a:pt x="825427" y="-2560"/>
                  <a:pt x="417445" y="-10915"/>
                  <a:pt x="251289" y="13054"/>
                </a:cubicBezTo>
                <a:cubicBezTo>
                  <a:pt x="101239" y="34700"/>
                  <a:pt x="73343" y="26782"/>
                  <a:pt x="0" y="121816"/>
                </a:cubicBezTo>
                <a:cubicBezTo>
                  <a:pt x="2598" y="211499"/>
                  <a:pt x="-12697" y="298695"/>
                  <a:pt x="130611" y="408454"/>
                </a:cubicBezTo>
                <a:cubicBezTo>
                  <a:pt x="242553" y="520758"/>
                  <a:pt x="351383" y="587615"/>
                  <a:pt x="444275" y="627529"/>
                </a:cubicBezTo>
                <a:cubicBezTo>
                  <a:pt x="565469" y="693388"/>
                  <a:pt x="698483" y="910882"/>
                  <a:pt x="693947" y="995791"/>
                </a:cubicBezTo>
                <a:cubicBezTo>
                  <a:pt x="726241" y="1065097"/>
                  <a:pt x="747665" y="1247489"/>
                  <a:pt x="825017" y="1342100"/>
                </a:cubicBezTo>
                <a:cubicBezTo>
                  <a:pt x="891783" y="1420114"/>
                  <a:pt x="846075" y="1424130"/>
                  <a:pt x="977611" y="1483094"/>
                </a:cubicBezTo>
                <a:cubicBezTo>
                  <a:pt x="1037664" y="1467854"/>
                  <a:pt x="1071633" y="1525423"/>
                  <a:pt x="1131686" y="1414933"/>
                </a:cubicBezTo>
                <a:cubicBezTo>
                  <a:pt x="1186659" y="1285393"/>
                  <a:pt x="1261765" y="1214193"/>
                  <a:pt x="1259588" y="928443"/>
                </a:cubicBezTo>
                <a:cubicBezTo>
                  <a:pt x="1275140" y="745109"/>
                  <a:pt x="1214956" y="647872"/>
                  <a:pt x="1377951" y="536272"/>
                </a:cubicBezTo>
                <a:cubicBezTo>
                  <a:pt x="1466670" y="451908"/>
                  <a:pt x="1412176" y="368024"/>
                  <a:pt x="1324111" y="291145"/>
                </a:cubicBezTo>
                <a:cubicBezTo>
                  <a:pt x="1263110" y="195563"/>
                  <a:pt x="1134183" y="99786"/>
                  <a:pt x="1004231" y="43788"/>
                </a:cubicBezTo>
                <a:close/>
              </a:path>
            </a:pathLst>
          </a:custGeom>
          <a:solidFill>
            <a:srgbClr val="C00000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cap="small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E7D2CF3-2BF3-482A-B910-F40652730807}"/>
              </a:ext>
            </a:extLst>
          </p:cNvPr>
          <p:cNvSpPr/>
          <p:nvPr/>
        </p:nvSpPr>
        <p:spPr>
          <a:xfrm rot="19730950">
            <a:off x="3354582" y="4611239"/>
            <a:ext cx="1562756" cy="2004453"/>
          </a:xfrm>
          <a:custGeom>
            <a:avLst/>
            <a:gdLst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72143 w 1807029"/>
              <a:gd name="connsiteY5" fmla="*/ 1415143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24518 w 1807029"/>
              <a:gd name="connsiteY5" fmla="*/ 1424668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24518 w 1807029"/>
              <a:gd name="connsiteY5" fmla="*/ 1424668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24518 w 1807029"/>
              <a:gd name="connsiteY5" fmla="*/ 1424668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24518 w 1807029"/>
              <a:gd name="connsiteY5" fmla="*/ 1424668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76400"/>
              <a:gd name="connsiteX1" fmla="*/ 838200 w 1807029"/>
              <a:gd name="connsiteY1" fmla="*/ 130628 h 1676400"/>
              <a:gd name="connsiteX2" fmla="*/ 446314 w 1807029"/>
              <a:gd name="connsiteY2" fmla="*/ 402771 h 1676400"/>
              <a:gd name="connsiteX3" fmla="*/ 21771 w 1807029"/>
              <a:gd name="connsiteY3" fmla="*/ 794657 h 1676400"/>
              <a:gd name="connsiteX4" fmla="*/ 0 w 1807029"/>
              <a:gd name="connsiteY4" fmla="*/ 1132114 h 1676400"/>
              <a:gd name="connsiteX5" fmla="*/ 224518 w 1807029"/>
              <a:gd name="connsiteY5" fmla="*/ 1424668 h 1676400"/>
              <a:gd name="connsiteX6" fmla="*/ 674914 w 1807029"/>
              <a:gd name="connsiteY6" fmla="*/ 1600200 h 1676400"/>
              <a:gd name="connsiteX7" fmla="*/ 968829 w 1807029"/>
              <a:gd name="connsiteY7" fmla="*/ 1676400 h 1676400"/>
              <a:gd name="connsiteX8" fmla="*/ 1110343 w 1807029"/>
              <a:gd name="connsiteY8" fmla="*/ 1621971 h 1676400"/>
              <a:gd name="connsiteX9" fmla="*/ 1208314 w 1807029"/>
              <a:gd name="connsiteY9" fmla="*/ 1349828 h 1676400"/>
              <a:gd name="connsiteX10" fmla="*/ 1426029 w 1807029"/>
              <a:gd name="connsiteY10" fmla="*/ 1023257 h 1676400"/>
              <a:gd name="connsiteX11" fmla="*/ 1741714 w 1807029"/>
              <a:gd name="connsiteY11" fmla="*/ 783771 h 1676400"/>
              <a:gd name="connsiteX12" fmla="*/ 1807029 w 1807029"/>
              <a:gd name="connsiteY12" fmla="*/ 522514 h 1676400"/>
              <a:gd name="connsiteX13" fmla="*/ 1709057 w 1807029"/>
              <a:gd name="connsiteY13" fmla="*/ 381000 h 1676400"/>
              <a:gd name="connsiteX14" fmla="*/ 1436914 w 1807029"/>
              <a:gd name="connsiteY14" fmla="*/ 206828 h 1676400"/>
              <a:gd name="connsiteX15" fmla="*/ 1240971 w 1807029"/>
              <a:gd name="connsiteY15" fmla="*/ 21771 h 1676400"/>
              <a:gd name="connsiteX16" fmla="*/ 1132114 w 1807029"/>
              <a:gd name="connsiteY16" fmla="*/ 0 h 16764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10343 w 1807029"/>
              <a:gd name="connsiteY8" fmla="*/ 162197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10343 w 1807029"/>
              <a:gd name="connsiteY8" fmla="*/ 162197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10343 w 1807029"/>
              <a:gd name="connsiteY8" fmla="*/ 162197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8314 w 1807029"/>
              <a:gd name="connsiteY9" fmla="*/ 1349828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26029 w 1807029"/>
              <a:gd name="connsiteY10" fmla="*/ 102325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51429 w 1807029"/>
              <a:gd name="connsiteY10" fmla="*/ 102960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51429 w 1807029"/>
              <a:gd name="connsiteY10" fmla="*/ 102960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51429 w 1807029"/>
              <a:gd name="connsiteY10" fmla="*/ 102960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51429 w 1807029"/>
              <a:gd name="connsiteY10" fmla="*/ 102960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07029"/>
              <a:gd name="connsiteY0" fmla="*/ 0 h 1638300"/>
              <a:gd name="connsiteX1" fmla="*/ 838200 w 1807029"/>
              <a:gd name="connsiteY1" fmla="*/ 130628 h 1638300"/>
              <a:gd name="connsiteX2" fmla="*/ 446314 w 1807029"/>
              <a:gd name="connsiteY2" fmla="*/ 402771 h 1638300"/>
              <a:gd name="connsiteX3" fmla="*/ 21771 w 1807029"/>
              <a:gd name="connsiteY3" fmla="*/ 794657 h 1638300"/>
              <a:gd name="connsiteX4" fmla="*/ 0 w 1807029"/>
              <a:gd name="connsiteY4" fmla="*/ 1132114 h 1638300"/>
              <a:gd name="connsiteX5" fmla="*/ 224518 w 1807029"/>
              <a:gd name="connsiteY5" fmla="*/ 1424668 h 1638300"/>
              <a:gd name="connsiteX6" fmla="*/ 674914 w 1807029"/>
              <a:gd name="connsiteY6" fmla="*/ 1600200 h 1638300"/>
              <a:gd name="connsiteX7" fmla="*/ 952954 w 1807029"/>
              <a:gd name="connsiteY7" fmla="*/ 1638300 h 1638300"/>
              <a:gd name="connsiteX8" fmla="*/ 1126218 w 1807029"/>
              <a:gd name="connsiteY8" fmla="*/ 1590221 h 1638300"/>
              <a:gd name="connsiteX9" fmla="*/ 1205139 w 1807029"/>
              <a:gd name="connsiteY9" fmla="*/ 1333953 h 1638300"/>
              <a:gd name="connsiteX10" fmla="*/ 1451429 w 1807029"/>
              <a:gd name="connsiteY10" fmla="*/ 1029607 h 1638300"/>
              <a:gd name="connsiteX11" fmla="*/ 1741714 w 1807029"/>
              <a:gd name="connsiteY11" fmla="*/ 783771 h 1638300"/>
              <a:gd name="connsiteX12" fmla="*/ 1807029 w 1807029"/>
              <a:gd name="connsiteY12" fmla="*/ 522514 h 1638300"/>
              <a:gd name="connsiteX13" fmla="*/ 1709057 w 1807029"/>
              <a:gd name="connsiteY13" fmla="*/ 381000 h 1638300"/>
              <a:gd name="connsiteX14" fmla="*/ 1436914 w 1807029"/>
              <a:gd name="connsiteY14" fmla="*/ 206828 h 1638300"/>
              <a:gd name="connsiteX15" fmla="*/ 1240971 w 1807029"/>
              <a:gd name="connsiteY15" fmla="*/ 21771 h 1638300"/>
              <a:gd name="connsiteX16" fmla="*/ 1132114 w 1807029"/>
              <a:gd name="connsiteY16" fmla="*/ 0 h 1638300"/>
              <a:gd name="connsiteX0" fmla="*/ 1132114 w 1819729"/>
              <a:gd name="connsiteY0" fmla="*/ 0 h 1638300"/>
              <a:gd name="connsiteX1" fmla="*/ 838200 w 1819729"/>
              <a:gd name="connsiteY1" fmla="*/ 130628 h 1638300"/>
              <a:gd name="connsiteX2" fmla="*/ 446314 w 1819729"/>
              <a:gd name="connsiteY2" fmla="*/ 402771 h 1638300"/>
              <a:gd name="connsiteX3" fmla="*/ 21771 w 1819729"/>
              <a:gd name="connsiteY3" fmla="*/ 794657 h 1638300"/>
              <a:gd name="connsiteX4" fmla="*/ 0 w 1819729"/>
              <a:gd name="connsiteY4" fmla="*/ 1132114 h 1638300"/>
              <a:gd name="connsiteX5" fmla="*/ 224518 w 1819729"/>
              <a:gd name="connsiteY5" fmla="*/ 1424668 h 1638300"/>
              <a:gd name="connsiteX6" fmla="*/ 674914 w 1819729"/>
              <a:gd name="connsiteY6" fmla="*/ 1600200 h 1638300"/>
              <a:gd name="connsiteX7" fmla="*/ 952954 w 1819729"/>
              <a:gd name="connsiteY7" fmla="*/ 1638300 h 1638300"/>
              <a:gd name="connsiteX8" fmla="*/ 1126218 w 1819729"/>
              <a:gd name="connsiteY8" fmla="*/ 1590221 h 1638300"/>
              <a:gd name="connsiteX9" fmla="*/ 1205139 w 1819729"/>
              <a:gd name="connsiteY9" fmla="*/ 1333953 h 1638300"/>
              <a:gd name="connsiteX10" fmla="*/ 1451429 w 1819729"/>
              <a:gd name="connsiteY10" fmla="*/ 1029607 h 1638300"/>
              <a:gd name="connsiteX11" fmla="*/ 1741714 w 1819729"/>
              <a:gd name="connsiteY11" fmla="*/ 783771 h 1638300"/>
              <a:gd name="connsiteX12" fmla="*/ 1819729 w 1819729"/>
              <a:gd name="connsiteY12" fmla="*/ 551089 h 1638300"/>
              <a:gd name="connsiteX13" fmla="*/ 1709057 w 1819729"/>
              <a:gd name="connsiteY13" fmla="*/ 381000 h 1638300"/>
              <a:gd name="connsiteX14" fmla="*/ 1436914 w 1819729"/>
              <a:gd name="connsiteY14" fmla="*/ 206828 h 1638300"/>
              <a:gd name="connsiteX15" fmla="*/ 1240971 w 1819729"/>
              <a:gd name="connsiteY15" fmla="*/ 21771 h 1638300"/>
              <a:gd name="connsiteX16" fmla="*/ 1132114 w 1819729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709057 w 1820474"/>
              <a:gd name="connsiteY13" fmla="*/ 381000 h 1638300"/>
              <a:gd name="connsiteX14" fmla="*/ 1436914 w 1820474"/>
              <a:gd name="connsiteY14" fmla="*/ 2068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709057 w 1820474"/>
              <a:gd name="connsiteY13" fmla="*/ 381000 h 1638300"/>
              <a:gd name="connsiteX14" fmla="*/ 1436914 w 1820474"/>
              <a:gd name="connsiteY14" fmla="*/ 2068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36914 w 1820474"/>
              <a:gd name="connsiteY14" fmla="*/ 2068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36914 w 1820474"/>
              <a:gd name="connsiteY14" fmla="*/ 2068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27389 w 1820474"/>
              <a:gd name="connsiteY14" fmla="*/ 1687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27389 w 1820474"/>
              <a:gd name="connsiteY14" fmla="*/ 1687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27389 w 1820474"/>
              <a:gd name="connsiteY14" fmla="*/ 168728 h 1638300"/>
              <a:gd name="connsiteX15" fmla="*/ 1240971 w 1820474"/>
              <a:gd name="connsiteY15" fmla="*/ 21771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27389 w 1820474"/>
              <a:gd name="connsiteY14" fmla="*/ 168728 h 1638300"/>
              <a:gd name="connsiteX15" fmla="*/ 1240971 w 1820474"/>
              <a:gd name="connsiteY15" fmla="*/ 31296 h 1638300"/>
              <a:gd name="connsiteX16" fmla="*/ 1132114 w 1820474"/>
              <a:gd name="connsiteY16" fmla="*/ 0 h 1638300"/>
              <a:gd name="connsiteX0" fmla="*/ 1132114 w 1820474"/>
              <a:gd name="connsiteY0" fmla="*/ 0 h 1638300"/>
              <a:gd name="connsiteX1" fmla="*/ 838200 w 1820474"/>
              <a:gd name="connsiteY1" fmla="*/ 130628 h 1638300"/>
              <a:gd name="connsiteX2" fmla="*/ 446314 w 1820474"/>
              <a:gd name="connsiteY2" fmla="*/ 402771 h 1638300"/>
              <a:gd name="connsiteX3" fmla="*/ 21771 w 1820474"/>
              <a:gd name="connsiteY3" fmla="*/ 794657 h 1638300"/>
              <a:gd name="connsiteX4" fmla="*/ 0 w 1820474"/>
              <a:gd name="connsiteY4" fmla="*/ 1132114 h 1638300"/>
              <a:gd name="connsiteX5" fmla="*/ 224518 w 1820474"/>
              <a:gd name="connsiteY5" fmla="*/ 1424668 h 1638300"/>
              <a:gd name="connsiteX6" fmla="*/ 674914 w 1820474"/>
              <a:gd name="connsiteY6" fmla="*/ 1600200 h 1638300"/>
              <a:gd name="connsiteX7" fmla="*/ 952954 w 1820474"/>
              <a:gd name="connsiteY7" fmla="*/ 1638300 h 1638300"/>
              <a:gd name="connsiteX8" fmla="*/ 1126218 w 1820474"/>
              <a:gd name="connsiteY8" fmla="*/ 1590221 h 1638300"/>
              <a:gd name="connsiteX9" fmla="*/ 1205139 w 1820474"/>
              <a:gd name="connsiteY9" fmla="*/ 1333953 h 1638300"/>
              <a:gd name="connsiteX10" fmla="*/ 1451429 w 1820474"/>
              <a:gd name="connsiteY10" fmla="*/ 1029607 h 1638300"/>
              <a:gd name="connsiteX11" fmla="*/ 1741714 w 1820474"/>
              <a:gd name="connsiteY11" fmla="*/ 783771 h 1638300"/>
              <a:gd name="connsiteX12" fmla="*/ 1819729 w 1820474"/>
              <a:gd name="connsiteY12" fmla="*/ 551089 h 1638300"/>
              <a:gd name="connsiteX13" fmla="*/ 1645557 w 1820474"/>
              <a:gd name="connsiteY13" fmla="*/ 374650 h 1638300"/>
              <a:gd name="connsiteX14" fmla="*/ 1427389 w 1820474"/>
              <a:gd name="connsiteY14" fmla="*/ 168728 h 1638300"/>
              <a:gd name="connsiteX15" fmla="*/ 1240971 w 1820474"/>
              <a:gd name="connsiteY15" fmla="*/ 31296 h 1638300"/>
              <a:gd name="connsiteX16" fmla="*/ 1132114 w 1820474"/>
              <a:gd name="connsiteY16" fmla="*/ 0 h 1638300"/>
              <a:gd name="connsiteX0" fmla="*/ 1074964 w 1820474"/>
              <a:gd name="connsiteY0" fmla="*/ 454 h 1607004"/>
              <a:gd name="connsiteX1" fmla="*/ 838200 w 1820474"/>
              <a:gd name="connsiteY1" fmla="*/ 99332 h 1607004"/>
              <a:gd name="connsiteX2" fmla="*/ 446314 w 1820474"/>
              <a:gd name="connsiteY2" fmla="*/ 371475 h 1607004"/>
              <a:gd name="connsiteX3" fmla="*/ 21771 w 1820474"/>
              <a:gd name="connsiteY3" fmla="*/ 763361 h 1607004"/>
              <a:gd name="connsiteX4" fmla="*/ 0 w 1820474"/>
              <a:gd name="connsiteY4" fmla="*/ 1100818 h 1607004"/>
              <a:gd name="connsiteX5" fmla="*/ 224518 w 1820474"/>
              <a:gd name="connsiteY5" fmla="*/ 1393372 h 1607004"/>
              <a:gd name="connsiteX6" fmla="*/ 674914 w 1820474"/>
              <a:gd name="connsiteY6" fmla="*/ 1568904 h 1607004"/>
              <a:gd name="connsiteX7" fmla="*/ 952954 w 1820474"/>
              <a:gd name="connsiteY7" fmla="*/ 1607004 h 1607004"/>
              <a:gd name="connsiteX8" fmla="*/ 1126218 w 1820474"/>
              <a:gd name="connsiteY8" fmla="*/ 1558925 h 1607004"/>
              <a:gd name="connsiteX9" fmla="*/ 1205139 w 1820474"/>
              <a:gd name="connsiteY9" fmla="*/ 1302657 h 1607004"/>
              <a:gd name="connsiteX10" fmla="*/ 1451429 w 1820474"/>
              <a:gd name="connsiteY10" fmla="*/ 998311 h 1607004"/>
              <a:gd name="connsiteX11" fmla="*/ 1741714 w 1820474"/>
              <a:gd name="connsiteY11" fmla="*/ 752475 h 1607004"/>
              <a:gd name="connsiteX12" fmla="*/ 1819729 w 1820474"/>
              <a:gd name="connsiteY12" fmla="*/ 519793 h 1607004"/>
              <a:gd name="connsiteX13" fmla="*/ 1645557 w 1820474"/>
              <a:gd name="connsiteY13" fmla="*/ 343354 h 1607004"/>
              <a:gd name="connsiteX14" fmla="*/ 1427389 w 1820474"/>
              <a:gd name="connsiteY14" fmla="*/ 137432 h 1607004"/>
              <a:gd name="connsiteX15" fmla="*/ 1240971 w 1820474"/>
              <a:gd name="connsiteY15" fmla="*/ 0 h 1607004"/>
              <a:gd name="connsiteX16" fmla="*/ 1074964 w 1820474"/>
              <a:gd name="connsiteY16" fmla="*/ 454 h 1607004"/>
              <a:gd name="connsiteX0" fmla="*/ 1074964 w 1820474"/>
              <a:gd name="connsiteY0" fmla="*/ 10029 h 1616579"/>
              <a:gd name="connsiteX1" fmla="*/ 838200 w 1820474"/>
              <a:gd name="connsiteY1" fmla="*/ 108907 h 1616579"/>
              <a:gd name="connsiteX2" fmla="*/ 446314 w 1820474"/>
              <a:gd name="connsiteY2" fmla="*/ 381050 h 1616579"/>
              <a:gd name="connsiteX3" fmla="*/ 21771 w 1820474"/>
              <a:gd name="connsiteY3" fmla="*/ 772936 h 1616579"/>
              <a:gd name="connsiteX4" fmla="*/ 0 w 1820474"/>
              <a:gd name="connsiteY4" fmla="*/ 1110393 h 1616579"/>
              <a:gd name="connsiteX5" fmla="*/ 224518 w 1820474"/>
              <a:gd name="connsiteY5" fmla="*/ 1402947 h 1616579"/>
              <a:gd name="connsiteX6" fmla="*/ 674914 w 1820474"/>
              <a:gd name="connsiteY6" fmla="*/ 1578479 h 1616579"/>
              <a:gd name="connsiteX7" fmla="*/ 952954 w 1820474"/>
              <a:gd name="connsiteY7" fmla="*/ 1616579 h 1616579"/>
              <a:gd name="connsiteX8" fmla="*/ 1126218 w 1820474"/>
              <a:gd name="connsiteY8" fmla="*/ 1568500 h 1616579"/>
              <a:gd name="connsiteX9" fmla="*/ 1205139 w 1820474"/>
              <a:gd name="connsiteY9" fmla="*/ 1312232 h 1616579"/>
              <a:gd name="connsiteX10" fmla="*/ 1451429 w 1820474"/>
              <a:gd name="connsiteY10" fmla="*/ 1007886 h 1616579"/>
              <a:gd name="connsiteX11" fmla="*/ 1741714 w 1820474"/>
              <a:gd name="connsiteY11" fmla="*/ 762050 h 1616579"/>
              <a:gd name="connsiteX12" fmla="*/ 1819729 w 1820474"/>
              <a:gd name="connsiteY12" fmla="*/ 529368 h 1616579"/>
              <a:gd name="connsiteX13" fmla="*/ 1645557 w 1820474"/>
              <a:gd name="connsiteY13" fmla="*/ 352929 h 1616579"/>
              <a:gd name="connsiteX14" fmla="*/ 1427389 w 1820474"/>
              <a:gd name="connsiteY14" fmla="*/ 147007 h 1616579"/>
              <a:gd name="connsiteX15" fmla="*/ 1240971 w 1820474"/>
              <a:gd name="connsiteY15" fmla="*/ 9575 h 1616579"/>
              <a:gd name="connsiteX16" fmla="*/ 1074964 w 1820474"/>
              <a:gd name="connsiteY16" fmla="*/ 10029 h 1616579"/>
              <a:gd name="connsiteX0" fmla="*/ 1074964 w 1820474"/>
              <a:gd name="connsiteY0" fmla="*/ 16896 h 1623446"/>
              <a:gd name="connsiteX1" fmla="*/ 838200 w 1820474"/>
              <a:gd name="connsiteY1" fmla="*/ 115774 h 1623446"/>
              <a:gd name="connsiteX2" fmla="*/ 446314 w 1820474"/>
              <a:gd name="connsiteY2" fmla="*/ 387917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387917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387917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387917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410142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410142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410142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4964 w 1820474"/>
              <a:gd name="connsiteY0" fmla="*/ 16896 h 1623446"/>
              <a:gd name="connsiteX1" fmla="*/ 781050 w 1820474"/>
              <a:gd name="connsiteY1" fmla="*/ 141174 h 1623446"/>
              <a:gd name="connsiteX2" fmla="*/ 446314 w 1820474"/>
              <a:gd name="connsiteY2" fmla="*/ 410142 h 1623446"/>
              <a:gd name="connsiteX3" fmla="*/ 21771 w 1820474"/>
              <a:gd name="connsiteY3" fmla="*/ 779803 h 1623446"/>
              <a:gd name="connsiteX4" fmla="*/ 0 w 1820474"/>
              <a:gd name="connsiteY4" fmla="*/ 1117260 h 1623446"/>
              <a:gd name="connsiteX5" fmla="*/ 224518 w 1820474"/>
              <a:gd name="connsiteY5" fmla="*/ 1409814 h 1623446"/>
              <a:gd name="connsiteX6" fmla="*/ 674914 w 1820474"/>
              <a:gd name="connsiteY6" fmla="*/ 1585346 h 1623446"/>
              <a:gd name="connsiteX7" fmla="*/ 952954 w 1820474"/>
              <a:gd name="connsiteY7" fmla="*/ 1623446 h 1623446"/>
              <a:gd name="connsiteX8" fmla="*/ 1126218 w 1820474"/>
              <a:gd name="connsiteY8" fmla="*/ 1575367 h 1623446"/>
              <a:gd name="connsiteX9" fmla="*/ 1205139 w 1820474"/>
              <a:gd name="connsiteY9" fmla="*/ 1319099 h 1623446"/>
              <a:gd name="connsiteX10" fmla="*/ 1451429 w 1820474"/>
              <a:gd name="connsiteY10" fmla="*/ 1014753 h 1623446"/>
              <a:gd name="connsiteX11" fmla="*/ 1741714 w 1820474"/>
              <a:gd name="connsiteY11" fmla="*/ 768917 h 1623446"/>
              <a:gd name="connsiteX12" fmla="*/ 1819729 w 1820474"/>
              <a:gd name="connsiteY12" fmla="*/ 536235 h 1623446"/>
              <a:gd name="connsiteX13" fmla="*/ 1645557 w 1820474"/>
              <a:gd name="connsiteY13" fmla="*/ 359796 h 1623446"/>
              <a:gd name="connsiteX14" fmla="*/ 1427389 w 1820474"/>
              <a:gd name="connsiteY14" fmla="*/ 153874 h 1623446"/>
              <a:gd name="connsiteX15" fmla="*/ 1240971 w 1820474"/>
              <a:gd name="connsiteY15" fmla="*/ 16442 h 1623446"/>
              <a:gd name="connsiteX16" fmla="*/ 1074964 w 1820474"/>
              <a:gd name="connsiteY16" fmla="*/ 16896 h 1623446"/>
              <a:gd name="connsiteX0" fmla="*/ 1079858 w 1825368"/>
              <a:gd name="connsiteY0" fmla="*/ 16896 h 1623446"/>
              <a:gd name="connsiteX1" fmla="*/ 785944 w 1825368"/>
              <a:gd name="connsiteY1" fmla="*/ 141174 h 1623446"/>
              <a:gd name="connsiteX2" fmla="*/ 451208 w 1825368"/>
              <a:gd name="connsiteY2" fmla="*/ 410142 h 1623446"/>
              <a:gd name="connsiteX3" fmla="*/ 26665 w 1825368"/>
              <a:gd name="connsiteY3" fmla="*/ 779803 h 1623446"/>
              <a:gd name="connsiteX4" fmla="*/ 4894 w 1825368"/>
              <a:gd name="connsiteY4" fmla="*/ 1117260 h 1623446"/>
              <a:gd name="connsiteX5" fmla="*/ 229412 w 1825368"/>
              <a:gd name="connsiteY5" fmla="*/ 1409814 h 1623446"/>
              <a:gd name="connsiteX6" fmla="*/ 679808 w 1825368"/>
              <a:gd name="connsiteY6" fmla="*/ 1585346 h 1623446"/>
              <a:gd name="connsiteX7" fmla="*/ 957848 w 1825368"/>
              <a:gd name="connsiteY7" fmla="*/ 1623446 h 1623446"/>
              <a:gd name="connsiteX8" fmla="*/ 1131112 w 1825368"/>
              <a:gd name="connsiteY8" fmla="*/ 1575367 h 1623446"/>
              <a:gd name="connsiteX9" fmla="*/ 1210033 w 1825368"/>
              <a:gd name="connsiteY9" fmla="*/ 1319099 h 1623446"/>
              <a:gd name="connsiteX10" fmla="*/ 1456323 w 1825368"/>
              <a:gd name="connsiteY10" fmla="*/ 1014753 h 1623446"/>
              <a:gd name="connsiteX11" fmla="*/ 1746608 w 1825368"/>
              <a:gd name="connsiteY11" fmla="*/ 768917 h 1623446"/>
              <a:gd name="connsiteX12" fmla="*/ 1824623 w 1825368"/>
              <a:gd name="connsiteY12" fmla="*/ 536235 h 1623446"/>
              <a:gd name="connsiteX13" fmla="*/ 1650451 w 1825368"/>
              <a:gd name="connsiteY13" fmla="*/ 359796 h 1623446"/>
              <a:gd name="connsiteX14" fmla="*/ 1432283 w 1825368"/>
              <a:gd name="connsiteY14" fmla="*/ 153874 h 1623446"/>
              <a:gd name="connsiteX15" fmla="*/ 1245865 w 1825368"/>
              <a:gd name="connsiteY15" fmla="*/ 16442 h 1623446"/>
              <a:gd name="connsiteX16" fmla="*/ 1079858 w 1825368"/>
              <a:gd name="connsiteY16" fmla="*/ 16896 h 1623446"/>
              <a:gd name="connsiteX0" fmla="*/ 1097351 w 1842861"/>
              <a:gd name="connsiteY0" fmla="*/ 16896 h 1623446"/>
              <a:gd name="connsiteX1" fmla="*/ 803437 w 1842861"/>
              <a:gd name="connsiteY1" fmla="*/ 141174 h 1623446"/>
              <a:gd name="connsiteX2" fmla="*/ 468701 w 1842861"/>
              <a:gd name="connsiteY2" fmla="*/ 410142 h 1623446"/>
              <a:gd name="connsiteX3" fmla="*/ 44158 w 1842861"/>
              <a:gd name="connsiteY3" fmla="*/ 779803 h 1623446"/>
              <a:gd name="connsiteX4" fmla="*/ 22387 w 1842861"/>
              <a:gd name="connsiteY4" fmla="*/ 1117260 h 1623446"/>
              <a:gd name="connsiteX5" fmla="*/ 246905 w 1842861"/>
              <a:gd name="connsiteY5" fmla="*/ 1409814 h 1623446"/>
              <a:gd name="connsiteX6" fmla="*/ 697301 w 1842861"/>
              <a:gd name="connsiteY6" fmla="*/ 1585346 h 1623446"/>
              <a:gd name="connsiteX7" fmla="*/ 975341 w 1842861"/>
              <a:gd name="connsiteY7" fmla="*/ 1623446 h 1623446"/>
              <a:gd name="connsiteX8" fmla="*/ 1148605 w 1842861"/>
              <a:gd name="connsiteY8" fmla="*/ 1575367 h 1623446"/>
              <a:gd name="connsiteX9" fmla="*/ 1227526 w 1842861"/>
              <a:gd name="connsiteY9" fmla="*/ 1319099 h 1623446"/>
              <a:gd name="connsiteX10" fmla="*/ 1473816 w 1842861"/>
              <a:gd name="connsiteY10" fmla="*/ 1014753 h 1623446"/>
              <a:gd name="connsiteX11" fmla="*/ 1764101 w 1842861"/>
              <a:gd name="connsiteY11" fmla="*/ 768917 h 1623446"/>
              <a:gd name="connsiteX12" fmla="*/ 1842116 w 1842861"/>
              <a:gd name="connsiteY12" fmla="*/ 536235 h 1623446"/>
              <a:gd name="connsiteX13" fmla="*/ 1667944 w 1842861"/>
              <a:gd name="connsiteY13" fmla="*/ 359796 h 1623446"/>
              <a:gd name="connsiteX14" fmla="*/ 1449776 w 1842861"/>
              <a:gd name="connsiteY14" fmla="*/ 153874 h 1623446"/>
              <a:gd name="connsiteX15" fmla="*/ 1263358 w 1842861"/>
              <a:gd name="connsiteY15" fmla="*/ 16442 h 1623446"/>
              <a:gd name="connsiteX16" fmla="*/ 1097351 w 1842861"/>
              <a:gd name="connsiteY16" fmla="*/ 16896 h 1623446"/>
              <a:gd name="connsiteX0" fmla="*/ 1082602 w 1828112"/>
              <a:gd name="connsiteY0" fmla="*/ 16896 h 1623446"/>
              <a:gd name="connsiteX1" fmla="*/ 788688 w 1828112"/>
              <a:gd name="connsiteY1" fmla="*/ 141174 h 1623446"/>
              <a:gd name="connsiteX2" fmla="*/ 453952 w 1828112"/>
              <a:gd name="connsiteY2" fmla="*/ 410142 h 1623446"/>
              <a:gd name="connsiteX3" fmla="*/ 29409 w 1828112"/>
              <a:gd name="connsiteY3" fmla="*/ 779803 h 1623446"/>
              <a:gd name="connsiteX4" fmla="*/ 36213 w 1828112"/>
              <a:gd name="connsiteY4" fmla="*/ 1158535 h 1623446"/>
              <a:gd name="connsiteX5" fmla="*/ 232156 w 1828112"/>
              <a:gd name="connsiteY5" fmla="*/ 1409814 h 1623446"/>
              <a:gd name="connsiteX6" fmla="*/ 682552 w 1828112"/>
              <a:gd name="connsiteY6" fmla="*/ 1585346 h 1623446"/>
              <a:gd name="connsiteX7" fmla="*/ 960592 w 1828112"/>
              <a:gd name="connsiteY7" fmla="*/ 1623446 h 1623446"/>
              <a:gd name="connsiteX8" fmla="*/ 1133856 w 1828112"/>
              <a:gd name="connsiteY8" fmla="*/ 1575367 h 1623446"/>
              <a:gd name="connsiteX9" fmla="*/ 1212777 w 1828112"/>
              <a:gd name="connsiteY9" fmla="*/ 1319099 h 1623446"/>
              <a:gd name="connsiteX10" fmla="*/ 1459067 w 1828112"/>
              <a:gd name="connsiteY10" fmla="*/ 1014753 h 1623446"/>
              <a:gd name="connsiteX11" fmla="*/ 1749352 w 1828112"/>
              <a:gd name="connsiteY11" fmla="*/ 768917 h 1623446"/>
              <a:gd name="connsiteX12" fmla="*/ 1827367 w 1828112"/>
              <a:gd name="connsiteY12" fmla="*/ 536235 h 1623446"/>
              <a:gd name="connsiteX13" fmla="*/ 1653195 w 1828112"/>
              <a:gd name="connsiteY13" fmla="*/ 359796 h 1623446"/>
              <a:gd name="connsiteX14" fmla="*/ 1435027 w 1828112"/>
              <a:gd name="connsiteY14" fmla="*/ 153874 h 1623446"/>
              <a:gd name="connsiteX15" fmla="*/ 1248609 w 1828112"/>
              <a:gd name="connsiteY15" fmla="*/ 16442 h 1623446"/>
              <a:gd name="connsiteX16" fmla="*/ 1082602 w 1828112"/>
              <a:gd name="connsiteY16" fmla="*/ 16896 h 1623446"/>
              <a:gd name="connsiteX0" fmla="*/ 1090278 w 1835788"/>
              <a:gd name="connsiteY0" fmla="*/ 16896 h 1623446"/>
              <a:gd name="connsiteX1" fmla="*/ 796364 w 1835788"/>
              <a:gd name="connsiteY1" fmla="*/ 141174 h 1623446"/>
              <a:gd name="connsiteX2" fmla="*/ 461628 w 1835788"/>
              <a:gd name="connsiteY2" fmla="*/ 410142 h 1623446"/>
              <a:gd name="connsiteX3" fmla="*/ 37085 w 1835788"/>
              <a:gd name="connsiteY3" fmla="*/ 779803 h 1623446"/>
              <a:gd name="connsiteX4" fmla="*/ 43889 w 1835788"/>
              <a:gd name="connsiteY4" fmla="*/ 1158535 h 1623446"/>
              <a:gd name="connsiteX5" fmla="*/ 239832 w 1835788"/>
              <a:gd name="connsiteY5" fmla="*/ 1409814 h 1623446"/>
              <a:gd name="connsiteX6" fmla="*/ 690228 w 1835788"/>
              <a:gd name="connsiteY6" fmla="*/ 1585346 h 1623446"/>
              <a:gd name="connsiteX7" fmla="*/ 968268 w 1835788"/>
              <a:gd name="connsiteY7" fmla="*/ 1623446 h 1623446"/>
              <a:gd name="connsiteX8" fmla="*/ 1141532 w 1835788"/>
              <a:gd name="connsiteY8" fmla="*/ 1575367 h 1623446"/>
              <a:gd name="connsiteX9" fmla="*/ 1220453 w 1835788"/>
              <a:gd name="connsiteY9" fmla="*/ 1319099 h 1623446"/>
              <a:gd name="connsiteX10" fmla="*/ 1466743 w 1835788"/>
              <a:gd name="connsiteY10" fmla="*/ 1014753 h 1623446"/>
              <a:gd name="connsiteX11" fmla="*/ 1757028 w 1835788"/>
              <a:gd name="connsiteY11" fmla="*/ 768917 h 1623446"/>
              <a:gd name="connsiteX12" fmla="*/ 1835043 w 1835788"/>
              <a:gd name="connsiteY12" fmla="*/ 536235 h 1623446"/>
              <a:gd name="connsiteX13" fmla="*/ 1660871 w 1835788"/>
              <a:gd name="connsiteY13" fmla="*/ 359796 h 1623446"/>
              <a:gd name="connsiteX14" fmla="*/ 1442703 w 1835788"/>
              <a:gd name="connsiteY14" fmla="*/ 153874 h 1623446"/>
              <a:gd name="connsiteX15" fmla="*/ 1256285 w 1835788"/>
              <a:gd name="connsiteY15" fmla="*/ 16442 h 1623446"/>
              <a:gd name="connsiteX16" fmla="*/ 1090278 w 1835788"/>
              <a:gd name="connsiteY16" fmla="*/ 16896 h 1623446"/>
              <a:gd name="connsiteX0" fmla="*/ 1084493 w 1830003"/>
              <a:gd name="connsiteY0" fmla="*/ 16896 h 1623446"/>
              <a:gd name="connsiteX1" fmla="*/ 790579 w 1830003"/>
              <a:gd name="connsiteY1" fmla="*/ 141174 h 1623446"/>
              <a:gd name="connsiteX2" fmla="*/ 455843 w 1830003"/>
              <a:gd name="connsiteY2" fmla="*/ 410142 h 1623446"/>
              <a:gd name="connsiteX3" fmla="*/ 31300 w 1830003"/>
              <a:gd name="connsiteY3" fmla="*/ 779803 h 1623446"/>
              <a:gd name="connsiteX4" fmla="*/ 38104 w 1830003"/>
              <a:gd name="connsiteY4" fmla="*/ 1158535 h 1623446"/>
              <a:gd name="connsiteX5" fmla="*/ 234047 w 1830003"/>
              <a:gd name="connsiteY5" fmla="*/ 1409814 h 1623446"/>
              <a:gd name="connsiteX6" fmla="*/ 684443 w 1830003"/>
              <a:gd name="connsiteY6" fmla="*/ 1585346 h 1623446"/>
              <a:gd name="connsiteX7" fmla="*/ 962483 w 1830003"/>
              <a:gd name="connsiteY7" fmla="*/ 1623446 h 1623446"/>
              <a:gd name="connsiteX8" fmla="*/ 1135747 w 1830003"/>
              <a:gd name="connsiteY8" fmla="*/ 1575367 h 1623446"/>
              <a:gd name="connsiteX9" fmla="*/ 1214668 w 1830003"/>
              <a:gd name="connsiteY9" fmla="*/ 1319099 h 1623446"/>
              <a:gd name="connsiteX10" fmla="*/ 1460958 w 1830003"/>
              <a:gd name="connsiteY10" fmla="*/ 1014753 h 1623446"/>
              <a:gd name="connsiteX11" fmla="*/ 1751243 w 1830003"/>
              <a:gd name="connsiteY11" fmla="*/ 768917 h 1623446"/>
              <a:gd name="connsiteX12" fmla="*/ 1829258 w 1830003"/>
              <a:gd name="connsiteY12" fmla="*/ 536235 h 1623446"/>
              <a:gd name="connsiteX13" fmla="*/ 1655086 w 1830003"/>
              <a:gd name="connsiteY13" fmla="*/ 359796 h 1623446"/>
              <a:gd name="connsiteX14" fmla="*/ 1436918 w 1830003"/>
              <a:gd name="connsiteY14" fmla="*/ 153874 h 1623446"/>
              <a:gd name="connsiteX15" fmla="*/ 1250500 w 1830003"/>
              <a:gd name="connsiteY15" fmla="*/ 16442 h 1623446"/>
              <a:gd name="connsiteX16" fmla="*/ 1084493 w 1830003"/>
              <a:gd name="connsiteY16" fmla="*/ 16896 h 1623446"/>
              <a:gd name="connsiteX0" fmla="*/ 1084493 w 1830003"/>
              <a:gd name="connsiteY0" fmla="*/ 16896 h 1623446"/>
              <a:gd name="connsiteX1" fmla="*/ 790579 w 1830003"/>
              <a:gd name="connsiteY1" fmla="*/ 141174 h 1623446"/>
              <a:gd name="connsiteX2" fmla="*/ 455843 w 1830003"/>
              <a:gd name="connsiteY2" fmla="*/ 410142 h 1623446"/>
              <a:gd name="connsiteX3" fmla="*/ 31300 w 1830003"/>
              <a:gd name="connsiteY3" fmla="*/ 779803 h 1623446"/>
              <a:gd name="connsiteX4" fmla="*/ 38104 w 1830003"/>
              <a:gd name="connsiteY4" fmla="*/ 1158535 h 1623446"/>
              <a:gd name="connsiteX5" fmla="*/ 234047 w 1830003"/>
              <a:gd name="connsiteY5" fmla="*/ 1409814 h 1623446"/>
              <a:gd name="connsiteX6" fmla="*/ 684443 w 1830003"/>
              <a:gd name="connsiteY6" fmla="*/ 1585346 h 1623446"/>
              <a:gd name="connsiteX7" fmla="*/ 962483 w 1830003"/>
              <a:gd name="connsiteY7" fmla="*/ 1623446 h 1623446"/>
              <a:gd name="connsiteX8" fmla="*/ 1135747 w 1830003"/>
              <a:gd name="connsiteY8" fmla="*/ 1575367 h 1623446"/>
              <a:gd name="connsiteX9" fmla="*/ 1214668 w 1830003"/>
              <a:gd name="connsiteY9" fmla="*/ 1319099 h 1623446"/>
              <a:gd name="connsiteX10" fmla="*/ 1460958 w 1830003"/>
              <a:gd name="connsiteY10" fmla="*/ 1014753 h 1623446"/>
              <a:gd name="connsiteX11" fmla="*/ 1751243 w 1830003"/>
              <a:gd name="connsiteY11" fmla="*/ 768917 h 1623446"/>
              <a:gd name="connsiteX12" fmla="*/ 1829258 w 1830003"/>
              <a:gd name="connsiteY12" fmla="*/ 536235 h 1623446"/>
              <a:gd name="connsiteX13" fmla="*/ 1689381 w 1830003"/>
              <a:gd name="connsiteY13" fmla="*/ 192041 h 1623446"/>
              <a:gd name="connsiteX14" fmla="*/ 1436918 w 1830003"/>
              <a:gd name="connsiteY14" fmla="*/ 153874 h 1623446"/>
              <a:gd name="connsiteX15" fmla="*/ 1250500 w 1830003"/>
              <a:gd name="connsiteY15" fmla="*/ 16442 h 1623446"/>
              <a:gd name="connsiteX16" fmla="*/ 1084493 w 1830003"/>
              <a:gd name="connsiteY16" fmla="*/ 16896 h 1623446"/>
              <a:gd name="connsiteX0" fmla="*/ 1084493 w 1759130"/>
              <a:gd name="connsiteY0" fmla="*/ 16896 h 1623446"/>
              <a:gd name="connsiteX1" fmla="*/ 790579 w 1759130"/>
              <a:gd name="connsiteY1" fmla="*/ 141174 h 1623446"/>
              <a:gd name="connsiteX2" fmla="*/ 455843 w 1759130"/>
              <a:gd name="connsiteY2" fmla="*/ 410142 h 1623446"/>
              <a:gd name="connsiteX3" fmla="*/ 31300 w 1759130"/>
              <a:gd name="connsiteY3" fmla="*/ 779803 h 1623446"/>
              <a:gd name="connsiteX4" fmla="*/ 38104 w 1759130"/>
              <a:gd name="connsiteY4" fmla="*/ 1158535 h 1623446"/>
              <a:gd name="connsiteX5" fmla="*/ 234047 w 1759130"/>
              <a:gd name="connsiteY5" fmla="*/ 1409814 h 1623446"/>
              <a:gd name="connsiteX6" fmla="*/ 684443 w 1759130"/>
              <a:gd name="connsiteY6" fmla="*/ 1585346 h 1623446"/>
              <a:gd name="connsiteX7" fmla="*/ 962483 w 1759130"/>
              <a:gd name="connsiteY7" fmla="*/ 1623446 h 1623446"/>
              <a:gd name="connsiteX8" fmla="*/ 1135747 w 1759130"/>
              <a:gd name="connsiteY8" fmla="*/ 1575367 h 1623446"/>
              <a:gd name="connsiteX9" fmla="*/ 1214668 w 1759130"/>
              <a:gd name="connsiteY9" fmla="*/ 1319099 h 1623446"/>
              <a:gd name="connsiteX10" fmla="*/ 1460958 w 1759130"/>
              <a:gd name="connsiteY10" fmla="*/ 1014753 h 1623446"/>
              <a:gd name="connsiteX11" fmla="*/ 1751243 w 1759130"/>
              <a:gd name="connsiteY11" fmla="*/ 768917 h 1623446"/>
              <a:gd name="connsiteX12" fmla="*/ 1634322 w 1759130"/>
              <a:gd name="connsiteY12" fmla="*/ 483537 h 1623446"/>
              <a:gd name="connsiteX13" fmla="*/ 1689381 w 1759130"/>
              <a:gd name="connsiteY13" fmla="*/ 192041 h 1623446"/>
              <a:gd name="connsiteX14" fmla="*/ 1436918 w 1759130"/>
              <a:gd name="connsiteY14" fmla="*/ 153874 h 1623446"/>
              <a:gd name="connsiteX15" fmla="*/ 1250500 w 1759130"/>
              <a:gd name="connsiteY15" fmla="*/ 16442 h 1623446"/>
              <a:gd name="connsiteX16" fmla="*/ 1084493 w 1759130"/>
              <a:gd name="connsiteY16" fmla="*/ 16896 h 1623446"/>
              <a:gd name="connsiteX0" fmla="*/ 1084493 w 1759130"/>
              <a:gd name="connsiteY0" fmla="*/ 16896 h 1623446"/>
              <a:gd name="connsiteX1" fmla="*/ 790579 w 1759130"/>
              <a:gd name="connsiteY1" fmla="*/ 141174 h 1623446"/>
              <a:gd name="connsiteX2" fmla="*/ 455843 w 1759130"/>
              <a:gd name="connsiteY2" fmla="*/ 410142 h 1623446"/>
              <a:gd name="connsiteX3" fmla="*/ 31300 w 1759130"/>
              <a:gd name="connsiteY3" fmla="*/ 779803 h 1623446"/>
              <a:gd name="connsiteX4" fmla="*/ 38104 w 1759130"/>
              <a:gd name="connsiteY4" fmla="*/ 1158535 h 1623446"/>
              <a:gd name="connsiteX5" fmla="*/ 234047 w 1759130"/>
              <a:gd name="connsiteY5" fmla="*/ 1409814 h 1623446"/>
              <a:gd name="connsiteX6" fmla="*/ 684443 w 1759130"/>
              <a:gd name="connsiteY6" fmla="*/ 1585346 h 1623446"/>
              <a:gd name="connsiteX7" fmla="*/ 962483 w 1759130"/>
              <a:gd name="connsiteY7" fmla="*/ 1623446 h 1623446"/>
              <a:gd name="connsiteX8" fmla="*/ 1135747 w 1759130"/>
              <a:gd name="connsiteY8" fmla="*/ 1575367 h 1623446"/>
              <a:gd name="connsiteX9" fmla="*/ 1214668 w 1759130"/>
              <a:gd name="connsiteY9" fmla="*/ 1319099 h 1623446"/>
              <a:gd name="connsiteX10" fmla="*/ 1460958 w 1759130"/>
              <a:gd name="connsiteY10" fmla="*/ 1014753 h 1623446"/>
              <a:gd name="connsiteX11" fmla="*/ 1751243 w 1759130"/>
              <a:gd name="connsiteY11" fmla="*/ 768917 h 1623446"/>
              <a:gd name="connsiteX12" fmla="*/ 1634322 w 1759130"/>
              <a:gd name="connsiteY12" fmla="*/ 483537 h 1623446"/>
              <a:gd name="connsiteX13" fmla="*/ 1689381 w 1759130"/>
              <a:gd name="connsiteY13" fmla="*/ 192041 h 1623446"/>
              <a:gd name="connsiteX14" fmla="*/ 1436918 w 1759130"/>
              <a:gd name="connsiteY14" fmla="*/ 153874 h 1623446"/>
              <a:gd name="connsiteX15" fmla="*/ 1250500 w 1759130"/>
              <a:gd name="connsiteY15" fmla="*/ 16442 h 1623446"/>
              <a:gd name="connsiteX16" fmla="*/ 1084493 w 1759130"/>
              <a:gd name="connsiteY16" fmla="*/ 16896 h 1623446"/>
              <a:gd name="connsiteX0" fmla="*/ 1084493 w 1722260"/>
              <a:gd name="connsiteY0" fmla="*/ 16896 h 1623446"/>
              <a:gd name="connsiteX1" fmla="*/ 790579 w 1722260"/>
              <a:gd name="connsiteY1" fmla="*/ 141174 h 1623446"/>
              <a:gd name="connsiteX2" fmla="*/ 455843 w 1722260"/>
              <a:gd name="connsiteY2" fmla="*/ 410142 h 1623446"/>
              <a:gd name="connsiteX3" fmla="*/ 31300 w 1722260"/>
              <a:gd name="connsiteY3" fmla="*/ 779803 h 1623446"/>
              <a:gd name="connsiteX4" fmla="*/ 38104 w 1722260"/>
              <a:gd name="connsiteY4" fmla="*/ 1158535 h 1623446"/>
              <a:gd name="connsiteX5" fmla="*/ 234047 w 1722260"/>
              <a:gd name="connsiteY5" fmla="*/ 1409814 h 1623446"/>
              <a:gd name="connsiteX6" fmla="*/ 684443 w 1722260"/>
              <a:gd name="connsiteY6" fmla="*/ 1585346 h 1623446"/>
              <a:gd name="connsiteX7" fmla="*/ 962483 w 1722260"/>
              <a:gd name="connsiteY7" fmla="*/ 1623446 h 1623446"/>
              <a:gd name="connsiteX8" fmla="*/ 1135747 w 1722260"/>
              <a:gd name="connsiteY8" fmla="*/ 1575367 h 1623446"/>
              <a:gd name="connsiteX9" fmla="*/ 1214668 w 1722260"/>
              <a:gd name="connsiteY9" fmla="*/ 1319099 h 1623446"/>
              <a:gd name="connsiteX10" fmla="*/ 1460958 w 1722260"/>
              <a:gd name="connsiteY10" fmla="*/ 1014753 h 1623446"/>
              <a:gd name="connsiteX11" fmla="*/ 1336024 w 1722260"/>
              <a:gd name="connsiteY11" fmla="*/ 665994 h 1623446"/>
              <a:gd name="connsiteX12" fmla="*/ 1634322 w 1722260"/>
              <a:gd name="connsiteY12" fmla="*/ 483537 h 1623446"/>
              <a:gd name="connsiteX13" fmla="*/ 1689381 w 1722260"/>
              <a:gd name="connsiteY13" fmla="*/ 192041 h 1623446"/>
              <a:gd name="connsiteX14" fmla="*/ 1436918 w 1722260"/>
              <a:gd name="connsiteY14" fmla="*/ 153874 h 1623446"/>
              <a:gd name="connsiteX15" fmla="*/ 1250500 w 1722260"/>
              <a:gd name="connsiteY15" fmla="*/ 16442 h 1623446"/>
              <a:gd name="connsiteX16" fmla="*/ 1084493 w 1722260"/>
              <a:gd name="connsiteY16" fmla="*/ 16896 h 1623446"/>
              <a:gd name="connsiteX0" fmla="*/ 1084493 w 1722260"/>
              <a:gd name="connsiteY0" fmla="*/ 16896 h 1623446"/>
              <a:gd name="connsiteX1" fmla="*/ 790579 w 1722260"/>
              <a:gd name="connsiteY1" fmla="*/ 141174 h 1623446"/>
              <a:gd name="connsiteX2" fmla="*/ 455843 w 1722260"/>
              <a:gd name="connsiteY2" fmla="*/ 410142 h 1623446"/>
              <a:gd name="connsiteX3" fmla="*/ 31300 w 1722260"/>
              <a:gd name="connsiteY3" fmla="*/ 779803 h 1623446"/>
              <a:gd name="connsiteX4" fmla="*/ 38104 w 1722260"/>
              <a:gd name="connsiteY4" fmla="*/ 1158535 h 1623446"/>
              <a:gd name="connsiteX5" fmla="*/ 234047 w 1722260"/>
              <a:gd name="connsiteY5" fmla="*/ 1409814 h 1623446"/>
              <a:gd name="connsiteX6" fmla="*/ 684443 w 1722260"/>
              <a:gd name="connsiteY6" fmla="*/ 1585346 h 1623446"/>
              <a:gd name="connsiteX7" fmla="*/ 962483 w 1722260"/>
              <a:gd name="connsiteY7" fmla="*/ 1623446 h 1623446"/>
              <a:gd name="connsiteX8" fmla="*/ 1135747 w 1722260"/>
              <a:gd name="connsiteY8" fmla="*/ 1575367 h 1623446"/>
              <a:gd name="connsiteX9" fmla="*/ 1214668 w 1722260"/>
              <a:gd name="connsiteY9" fmla="*/ 1319099 h 1623446"/>
              <a:gd name="connsiteX10" fmla="*/ 1460958 w 1722260"/>
              <a:gd name="connsiteY10" fmla="*/ 1014753 h 1623446"/>
              <a:gd name="connsiteX11" fmla="*/ 1336024 w 1722260"/>
              <a:gd name="connsiteY11" fmla="*/ 665994 h 1623446"/>
              <a:gd name="connsiteX12" fmla="*/ 1634322 w 1722260"/>
              <a:gd name="connsiteY12" fmla="*/ 483537 h 1623446"/>
              <a:gd name="connsiteX13" fmla="*/ 1689381 w 1722260"/>
              <a:gd name="connsiteY13" fmla="*/ 192041 h 1623446"/>
              <a:gd name="connsiteX14" fmla="*/ 1436918 w 1722260"/>
              <a:gd name="connsiteY14" fmla="*/ 153874 h 1623446"/>
              <a:gd name="connsiteX15" fmla="*/ 1250500 w 1722260"/>
              <a:gd name="connsiteY15" fmla="*/ 16442 h 1623446"/>
              <a:gd name="connsiteX16" fmla="*/ 1084493 w 1722260"/>
              <a:gd name="connsiteY16" fmla="*/ 16896 h 1623446"/>
              <a:gd name="connsiteX0" fmla="*/ 1084493 w 1722260"/>
              <a:gd name="connsiteY0" fmla="*/ 16896 h 1623446"/>
              <a:gd name="connsiteX1" fmla="*/ 790579 w 1722260"/>
              <a:gd name="connsiteY1" fmla="*/ 141174 h 1623446"/>
              <a:gd name="connsiteX2" fmla="*/ 455843 w 1722260"/>
              <a:gd name="connsiteY2" fmla="*/ 410142 h 1623446"/>
              <a:gd name="connsiteX3" fmla="*/ 31300 w 1722260"/>
              <a:gd name="connsiteY3" fmla="*/ 779803 h 1623446"/>
              <a:gd name="connsiteX4" fmla="*/ 38104 w 1722260"/>
              <a:gd name="connsiteY4" fmla="*/ 1158535 h 1623446"/>
              <a:gd name="connsiteX5" fmla="*/ 234047 w 1722260"/>
              <a:gd name="connsiteY5" fmla="*/ 1409814 h 1623446"/>
              <a:gd name="connsiteX6" fmla="*/ 684443 w 1722260"/>
              <a:gd name="connsiteY6" fmla="*/ 1585346 h 1623446"/>
              <a:gd name="connsiteX7" fmla="*/ 962483 w 1722260"/>
              <a:gd name="connsiteY7" fmla="*/ 1623446 h 1623446"/>
              <a:gd name="connsiteX8" fmla="*/ 1135747 w 1722260"/>
              <a:gd name="connsiteY8" fmla="*/ 1575367 h 1623446"/>
              <a:gd name="connsiteX9" fmla="*/ 1214668 w 1722260"/>
              <a:gd name="connsiteY9" fmla="*/ 1319099 h 1623446"/>
              <a:gd name="connsiteX10" fmla="*/ 1460958 w 1722260"/>
              <a:gd name="connsiteY10" fmla="*/ 1014753 h 1623446"/>
              <a:gd name="connsiteX11" fmla="*/ 1258551 w 1722260"/>
              <a:gd name="connsiteY11" fmla="*/ 686596 h 1623446"/>
              <a:gd name="connsiteX12" fmla="*/ 1634322 w 1722260"/>
              <a:gd name="connsiteY12" fmla="*/ 483537 h 1623446"/>
              <a:gd name="connsiteX13" fmla="*/ 1689381 w 1722260"/>
              <a:gd name="connsiteY13" fmla="*/ 192041 h 1623446"/>
              <a:gd name="connsiteX14" fmla="*/ 1436918 w 1722260"/>
              <a:gd name="connsiteY14" fmla="*/ 153874 h 1623446"/>
              <a:gd name="connsiteX15" fmla="*/ 1250500 w 1722260"/>
              <a:gd name="connsiteY15" fmla="*/ 16442 h 1623446"/>
              <a:gd name="connsiteX16" fmla="*/ 1084493 w 1722260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1460958 w 1720489"/>
              <a:gd name="connsiteY10" fmla="*/ 1014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1460958 w 1720489"/>
              <a:gd name="connsiteY10" fmla="*/ 1014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1460958 w 1720489"/>
              <a:gd name="connsiteY10" fmla="*/ 1014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959624 w 1720489"/>
              <a:gd name="connsiteY10" fmla="*/ 1028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959624 w 1720489"/>
              <a:gd name="connsiteY10" fmla="*/ 1028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959624 w 1720489"/>
              <a:gd name="connsiteY10" fmla="*/ 102875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214668 w 1720489"/>
              <a:gd name="connsiteY9" fmla="*/ 131909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088488 w 1720489"/>
              <a:gd name="connsiteY9" fmla="*/ 135935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088488 w 1720489"/>
              <a:gd name="connsiteY9" fmla="*/ 135935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135747 w 1720489"/>
              <a:gd name="connsiteY8" fmla="*/ 1575367 h 1623446"/>
              <a:gd name="connsiteX9" fmla="*/ 1088488 w 1720489"/>
              <a:gd name="connsiteY9" fmla="*/ 135935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090609 w 1720489"/>
              <a:gd name="connsiteY8" fmla="*/ 1562074 h 1623446"/>
              <a:gd name="connsiteX9" fmla="*/ 1088488 w 1720489"/>
              <a:gd name="connsiteY9" fmla="*/ 135935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23446"/>
              <a:gd name="connsiteX1" fmla="*/ 790579 w 1720489"/>
              <a:gd name="connsiteY1" fmla="*/ 141174 h 1623446"/>
              <a:gd name="connsiteX2" fmla="*/ 455843 w 1720489"/>
              <a:gd name="connsiteY2" fmla="*/ 410142 h 1623446"/>
              <a:gd name="connsiteX3" fmla="*/ 31300 w 1720489"/>
              <a:gd name="connsiteY3" fmla="*/ 779803 h 1623446"/>
              <a:gd name="connsiteX4" fmla="*/ 38104 w 1720489"/>
              <a:gd name="connsiteY4" fmla="*/ 1158535 h 1623446"/>
              <a:gd name="connsiteX5" fmla="*/ 234047 w 1720489"/>
              <a:gd name="connsiteY5" fmla="*/ 1409814 h 1623446"/>
              <a:gd name="connsiteX6" fmla="*/ 684443 w 1720489"/>
              <a:gd name="connsiteY6" fmla="*/ 1585346 h 1623446"/>
              <a:gd name="connsiteX7" fmla="*/ 962483 w 1720489"/>
              <a:gd name="connsiteY7" fmla="*/ 1623446 h 1623446"/>
              <a:gd name="connsiteX8" fmla="*/ 1090609 w 1720489"/>
              <a:gd name="connsiteY8" fmla="*/ 1562074 h 1623446"/>
              <a:gd name="connsiteX9" fmla="*/ 1088488 w 1720489"/>
              <a:gd name="connsiteY9" fmla="*/ 1359359 h 1623446"/>
              <a:gd name="connsiteX10" fmla="*/ 956435 w 1720489"/>
              <a:gd name="connsiteY10" fmla="*/ 975503 h 1623446"/>
              <a:gd name="connsiteX11" fmla="*/ 1258551 w 1720489"/>
              <a:gd name="connsiteY11" fmla="*/ 686596 h 1623446"/>
              <a:gd name="connsiteX12" fmla="*/ 1623994 w 1720489"/>
              <a:gd name="connsiteY12" fmla="*/ 496188 h 1623446"/>
              <a:gd name="connsiteX13" fmla="*/ 1689381 w 1720489"/>
              <a:gd name="connsiteY13" fmla="*/ 192041 h 1623446"/>
              <a:gd name="connsiteX14" fmla="*/ 1436918 w 1720489"/>
              <a:gd name="connsiteY14" fmla="*/ 153874 h 1623446"/>
              <a:gd name="connsiteX15" fmla="*/ 1250500 w 1720489"/>
              <a:gd name="connsiteY15" fmla="*/ 16442 h 1623446"/>
              <a:gd name="connsiteX16" fmla="*/ 1084493 w 1720489"/>
              <a:gd name="connsiteY16" fmla="*/ 16896 h 1623446"/>
              <a:gd name="connsiteX0" fmla="*/ 1084493 w 1720489"/>
              <a:gd name="connsiteY0" fmla="*/ 16896 h 1653056"/>
              <a:gd name="connsiteX1" fmla="*/ 790579 w 1720489"/>
              <a:gd name="connsiteY1" fmla="*/ 141174 h 1653056"/>
              <a:gd name="connsiteX2" fmla="*/ 455843 w 1720489"/>
              <a:gd name="connsiteY2" fmla="*/ 410142 h 1653056"/>
              <a:gd name="connsiteX3" fmla="*/ 31300 w 1720489"/>
              <a:gd name="connsiteY3" fmla="*/ 779803 h 1653056"/>
              <a:gd name="connsiteX4" fmla="*/ 38104 w 1720489"/>
              <a:gd name="connsiteY4" fmla="*/ 1158535 h 1653056"/>
              <a:gd name="connsiteX5" fmla="*/ 234047 w 1720489"/>
              <a:gd name="connsiteY5" fmla="*/ 1409814 h 1653056"/>
              <a:gd name="connsiteX6" fmla="*/ 684443 w 1720489"/>
              <a:gd name="connsiteY6" fmla="*/ 1585346 h 1653056"/>
              <a:gd name="connsiteX7" fmla="*/ 835665 w 1720489"/>
              <a:gd name="connsiteY7" fmla="*/ 1653056 h 1653056"/>
              <a:gd name="connsiteX8" fmla="*/ 1090609 w 1720489"/>
              <a:gd name="connsiteY8" fmla="*/ 1562074 h 1653056"/>
              <a:gd name="connsiteX9" fmla="*/ 1088488 w 1720489"/>
              <a:gd name="connsiteY9" fmla="*/ 1359359 h 1653056"/>
              <a:gd name="connsiteX10" fmla="*/ 956435 w 1720489"/>
              <a:gd name="connsiteY10" fmla="*/ 975503 h 1653056"/>
              <a:gd name="connsiteX11" fmla="*/ 1258551 w 1720489"/>
              <a:gd name="connsiteY11" fmla="*/ 686596 h 1653056"/>
              <a:gd name="connsiteX12" fmla="*/ 1623994 w 1720489"/>
              <a:gd name="connsiteY12" fmla="*/ 496188 h 1653056"/>
              <a:gd name="connsiteX13" fmla="*/ 1689381 w 1720489"/>
              <a:gd name="connsiteY13" fmla="*/ 192041 h 1653056"/>
              <a:gd name="connsiteX14" fmla="*/ 1436918 w 1720489"/>
              <a:gd name="connsiteY14" fmla="*/ 153874 h 1653056"/>
              <a:gd name="connsiteX15" fmla="*/ 1250500 w 1720489"/>
              <a:gd name="connsiteY15" fmla="*/ 16442 h 1653056"/>
              <a:gd name="connsiteX16" fmla="*/ 1084493 w 1720489"/>
              <a:gd name="connsiteY16" fmla="*/ 16896 h 1653056"/>
              <a:gd name="connsiteX0" fmla="*/ 1084493 w 1720489"/>
              <a:gd name="connsiteY0" fmla="*/ 16896 h 1653056"/>
              <a:gd name="connsiteX1" fmla="*/ 790579 w 1720489"/>
              <a:gd name="connsiteY1" fmla="*/ 141174 h 1653056"/>
              <a:gd name="connsiteX2" fmla="*/ 455843 w 1720489"/>
              <a:gd name="connsiteY2" fmla="*/ 410142 h 1653056"/>
              <a:gd name="connsiteX3" fmla="*/ 31300 w 1720489"/>
              <a:gd name="connsiteY3" fmla="*/ 779803 h 1653056"/>
              <a:gd name="connsiteX4" fmla="*/ 38104 w 1720489"/>
              <a:gd name="connsiteY4" fmla="*/ 1158535 h 1653056"/>
              <a:gd name="connsiteX5" fmla="*/ 234047 w 1720489"/>
              <a:gd name="connsiteY5" fmla="*/ 1409814 h 1653056"/>
              <a:gd name="connsiteX6" fmla="*/ 485939 w 1720489"/>
              <a:gd name="connsiteY6" fmla="*/ 1565598 h 1653056"/>
              <a:gd name="connsiteX7" fmla="*/ 835665 w 1720489"/>
              <a:gd name="connsiteY7" fmla="*/ 1653056 h 1653056"/>
              <a:gd name="connsiteX8" fmla="*/ 1090609 w 1720489"/>
              <a:gd name="connsiteY8" fmla="*/ 1562074 h 1653056"/>
              <a:gd name="connsiteX9" fmla="*/ 1088488 w 1720489"/>
              <a:gd name="connsiteY9" fmla="*/ 1359359 h 1653056"/>
              <a:gd name="connsiteX10" fmla="*/ 956435 w 1720489"/>
              <a:gd name="connsiteY10" fmla="*/ 975503 h 1653056"/>
              <a:gd name="connsiteX11" fmla="*/ 1258551 w 1720489"/>
              <a:gd name="connsiteY11" fmla="*/ 686596 h 1653056"/>
              <a:gd name="connsiteX12" fmla="*/ 1623994 w 1720489"/>
              <a:gd name="connsiteY12" fmla="*/ 496188 h 1653056"/>
              <a:gd name="connsiteX13" fmla="*/ 1689381 w 1720489"/>
              <a:gd name="connsiteY13" fmla="*/ 192041 h 1653056"/>
              <a:gd name="connsiteX14" fmla="*/ 1436918 w 1720489"/>
              <a:gd name="connsiteY14" fmla="*/ 153874 h 1653056"/>
              <a:gd name="connsiteX15" fmla="*/ 1250500 w 1720489"/>
              <a:gd name="connsiteY15" fmla="*/ 16442 h 1653056"/>
              <a:gd name="connsiteX16" fmla="*/ 1084493 w 1720489"/>
              <a:gd name="connsiteY16" fmla="*/ 16896 h 1653056"/>
              <a:gd name="connsiteX0" fmla="*/ 1084493 w 1720489"/>
              <a:gd name="connsiteY0" fmla="*/ 16896 h 1653056"/>
              <a:gd name="connsiteX1" fmla="*/ 790579 w 1720489"/>
              <a:gd name="connsiteY1" fmla="*/ 141174 h 1653056"/>
              <a:gd name="connsiteX2" fmla="*/ 455843 w 1720489"/>
              <a:gd name="connsiteY2" fmla="*/ 410142 h 1653056"/>
              <a:gd name="connsiteX3" fmla="*/ 31300 w 1720489"/>
              <a:gd name="connsiteY3" fmla="*/ 779803 h 1653056"/>
              <a:gd name="connsiteX4" fmla="*/ 38104 w 1720489"/>
              <a:gd name="connsiteY4" fmla="*/ 1158535 h 1653056"/>
              <a:gd name="connsiteX5" fmla="*/ 234047 w 1720489"/>
              <a:gd name="connsiteY5" fmla="*/ 1409814 h 1653056"/>
              <a:gd name="connsiteX6" fmla="*/ 485939 w 1720489"/>
              <a:gd name="connsiteY6" fmla="*/ 1565598 h 1653056"/>
              <a:gd name="connsiteX7" fmla="*/ 835665 w 1720489"/>
              <a:gd name="connsiteY7" fmla="*/ 1653056 h 1653056"/>
              <a:gd name="connsiteX8" fmla="*/ 1090609 w 1720489"/>
              <a:gd name="connsiteY8" fmla="*/ 1562074 h 1653056"/>
              <a:gd name="connsiteX9" fmla="*/ 1088488 w 1720489"/>
              <a:gd name="connsiteY9" fmla="*/ 1359359 h 1653056"/>
              <a:gd name="connsiteX10" fmla="*/ 956435 w 1720489"/>
              <a:gd name="connsiteY10" fmla="*/ 975503 h 1653056"/>
              <a:gd name="connsiteX11" fmla="*/ 1258551 w 1720489"/>
              <a:gd name="connsiteY11" fmla="*/ 686596 h 1653056"/>
              <a:gd name="connsiteX12" fmla="*/ 1623994 w 1720489"/>
              <a:gd name="connsiteY12" fmla="*/ 496188 h 1653056"/>
              <a:gd name="connsiteX13" fmla="*/ 1689381 w 1720489"/>
              <a:gd name="connsiteY13" fmla="*/ 192041 h 1653056"/>
              <a:gd name="connsiteX14" fmla="*/ 1436918 w 1720489"/>
              <a:gd name="connsiteY14" fmla="*/ 153874 h 1653056"/>
              <a:gd name="connsiteX15" fmla="*/ 1250500 w 1720489"/>
              <a:gd name="connsiteY15" fmla="*/ 16442 h 1653056"/>
              <a:gd name="connsiteX16" fmla="*/ 1084493 w 1720489"/>
              <a:gd name="connsiteY16" fmla="*/ 16896 h 1653056"/>
              <a:gd name="connsiteX0" fmla="*/ 1084493 w 1720489"/>
              <a:gd name="connsiteY0" fmla="*/ 16896 h 1653056"/>
              <a:gd name="connsiteX1" fmla="*/ 790579 w 1720489"/>
              <a:gd name="connsiteY1" fmla="*/ 141174 h 1653056"/>
              <a:gd name="connsiteX2" fmla="*/ 455843 w 1720489"/>
              <a:gd name="connsiteY2" fmla="*/ 410142 h 1653056"/>
              <a:gd name="connsiteX3" fmla="*/ 31300 w 1720489"/>
              <a:gd name="connsiteY3" fmla="*/ 779803 h 1653056"/>
              <a:gd name="connsiteX4" fmla="*/ 38104 w 1720489"/>
              <a:gd name="connsiteY4" fmla="*/ 1158535 h 1653056"/>
              <a:gd name="connsiteX5" fmla="*/ 294662 w 1720489"/>
              <a:gd name="connsiteY5" fmla="*/ 1329844 h 1653056"/>
              <a:gd name="connsiteX6" fmla="*/ 485939 w 1720489"/>
              <a:gd name="connsiteY6" fmla="*/ 1565598 h 1653056"/>
              <a:gd name="connsiteX7" fmla="*/ 835665 w 1720489"/>
              <a:gd name="connsiteY7" fmla="*/ 1653056 h 1653056"/>
              <a:gd name="connsiteX8" fmla="*/ 1090609 w 1720489"/>
              <a:gd name="connsiteY8" fmla="*/ 1562074 h 1653056"/>
              <a:gd name="connsiteX9" fmla="*/ 1088488 w 1720489"/>
              <a:gd name="connsiteY9" fmla="*/ 1359359 h 1653056"/>
              <a:gd name="connsiteX10" fmla="*/ 956435 w 1720489"/>
              <a:gd name="connsiteY10" fmla="*/ 975503 h 1653056"/>
              <a:gd name="connsiteX11" fmla="*/ 1258551 w 1720489"/>
              <a:gd name="connsiteY11" fmla="*/ 686596 h 1653056"/>
              <a:gd name="connsiteX12" fmla="*/ 1623994 w 1720489"/>
              <a:gd name="connsiteY12" fmla="*/ 496188 h 1653056"/>
              <a:gd name="connsiteX13" fmla="*/ 1689381 w 1720489"/>
              <a:gd name="connsiteY13" fmla="*/ 192041 h 1653056"/>
              <a:gd name="connsiteX14" fmla="*/ 1436918 w 1720489"/>
              <a:gd name="connsiteY14" fmla="*/ 153874 h 1653056"/>
              <a:gd name="connsiteX15" fmla="*/ 1250500 w 1720489"/>
              <a:gd name="connsiteY15" fmla="*/ 16442 h 1653056"/>
              <a:gd name="connsiteX16" fmla="*/ 1084493 w 1720489"/>
              <a:gd name="connsiteY16" fmla="*/ 16896 h 1653056"/>
              <a:gd name="connsiteX0" fmla="*/ 1084493 w 1720489"/>
              <a:gd name="connsiteY0" fmla="*/ 16896 h 1653056"/>
              <a:gd name="connsiteX1" fmla="*/ 790579 w 1720489"/>
              <a:gd name="connsiteY1" fmla="*/ 141174 h 1653056"/>
              <a:gd name="connsiteX2" fmla="*/ 455843 w 1720489"/>
              <a:gd name="connsiteY2" fmla="*/ 410142 h 1653056"/>
              <a:gd name="connsiteX3" fmla="*/ 31300 w 1720489"/>
              <a:gd name="connsiteY3" fmla="*/ 779803 h 1653056"/>
              <a:gd name="connsiteX4" fmla="*/ 38104 w 1720489"/>
              <a:gd name="connsiteY4" fmla="*/ 1158535 h 1653056"/>
              <a:gd name="connsiteX5" fmla="*/ 294662 w 1720489"/>
              <a:gd name="connsiteY5" fmla="*/ 1329844 h 1653056"/>
              <a:gd name="connsiteX6" fmla="*/ 485939 w 1720489"/>
              <a:gd name="connsiteY6" fmla="*/ 1565598 h 1653056"/>
              <a:gd name="connsiteX7" fmla="*/ 835665 w 1720489"/>
              <a:gd name="connsiteY7" fmla="*/ 1653056 h 1653056"/>
              <a:gd name="connsiteX8" fmla="*/ 1090609 w 1720489"/>
              <a:gd name="connsiteY8" fmla="*/ 1562074 h 1653056"/>
              <a:gd name="connsiteX9" fmla="*/ 1088488 w 1720489"/>
              <a:gd name="connsiteY9" fmla="*/ 1359359 h 1653056"/>
              <a:gd name="connsiteX10" fmla="*/ 956435 w 1720489"/>
              <a:gd name="connsiteY10" fmla="*/ 975503 h 1653056"/>
              <a:gd name="connsiteX11" fmla="*/ 1258551 w 1720489"/>
              <a:gd name="connsiteY11" fmla="*/ 686596 h 1653056"/>
              <a:gd name="connsiteX12" fmla="*/ 1623994 w 1720489"/>
              <a:gd name="connsiteY12" fmla="*/ 496188 h 1653056"/>
              <a:gd name="connsiteX13" fmla="*/ 1689381 w 1720489"/>
              <a:gd name="connsiteY13" fmla="*/ 192041 h 1653056"/>
              <a:gd name="connsiteX14" fmla="*/ 1436918 w 1720489"/>
              <a:gd name="connsiteY14" fmla="*/ 153874 h 1653056"/>
              <a:gd name="connsiteX15" fmla="*/ 1250500 w 1720489"/>
              <a:gd name="connsiteY15" fmla="*/ 16442 h 1653056"/>
              <a:gd name="connsiteX16" fmla="*/ 1084493 w 1720489"/>
              <a:gd name="connsiteY16" fmla="*/ 16896 h 1653056"/>
              <a:gd name="connsiteX0" fmla="*/ 1057055 w 1693051"/>
              <a:gd name="connsiteY0" fmla="*/ 16896 h 1653056"/>
              <a:gd name="connsiteX1" fmla="*/ 763141 w 1693051"/>
              <a:gd name="connsiteY1" fmla="*/ 141174 h 1653056"/>
              <a:gd name="connsiteX2" fmla="*/ 428405 w 1693051"/>
              <a:gd name="connsiteY2" fmla="*/ 410142 h 1653056"/>
              <a:gd name="connsiteX3" fmla="*/ 3862 w 1693051"/>
              <a:gd name="connsiteY3" fmla="*/ 779803 h 1653056"/>
              <a:gd name="connsiteX4" fmla="*/ 214139 w 1693051"/>
              <a:gd name="connsiteY4" fmla="*/ 983582 h 1653056"/>
              <a:gd name="connsiteX5" fmla="*/ 267224 w 1693051"/>
              <a:gd name="connsiteY5" fmla="*/ 1329844 h 1653056"/>
              <a:gd name="connsiteX6" fmla="*/ 458501 w 1693051"/>
              <a:gd name="connsiteY6" fmla="*/ 1565598 h 1653056"/>
              <a:gd name="connsiteX7" fmla="*/ 808227 w 1693051"/>
              <a:gd name="connsiteY7" fmla="*/ 1653056 h 1653056"/>
              <a:gd name="connsiteX8" fmla="*/ 1063171 w 1693051"/>
              <a:gd name="connsiteY8" fmla="*/ 1562074 h 1653056"/>
              <a:gd name="connsiteX9" fmla="*/ 1061050 w 1693051"/>
              <a:gd name="connsiteY9" fmla="*/ 1359359 h 1653056"/>
              <a:gd name="connsiteX10" fmla="*/ 928997 w 1693051"/>
              <a:gd name="connsiteY10" fmla="*/ 975503 h 1653056"/>
              <a:gd name="connsiteX11" fmla="*/ 1231113 w 1693051"/>
              <a:gd name="connsiteY11" fmla="*/ 686596 h 1653056"/>
              <a:gd name="connsiteX12" fmla="*/ 1596556 w 1693051"/>
              <a:gd name="connsiteY12" fmla="*/ 496188 h 1653056"/>
              <a:gd name="connsiteX13" fmla="*/ 1661943 w 1693051"/>
              <a:gd name="connsiteY13" fmla="*/ 192041 h 1653056"/>
              <a:gd name="connsiteX14" fmla="*/ 1409480 w 1693051"/>
              <a:gd name="connsiteY14" fmla="*/ 153874 h 1653056"/>
              <a:gd name="connsiteX15" fmla="*/ 1223062 w 1693051"/>
              <a:gd name="connsiteY15" fmla="*/ 16442 h 1653056"/>
              <a:gd name="connsiteX16" fmla="*/ 1057055 w 1693051"/>
              <a:gd name="connsiteY16" fmla="*/ 16896 h 1653056"/>
              <a:gd name="connsiteX0" fmla="*/ 900921 w 1536917"/>
              <a:gd name="connsiteY0" fmla="*/ 16896 h 1653056"/>
              <a:gd name="connsiteX1" fmla="*/ 607007 w 1536917"/>
              <a:gd name="connsiteY1" fmla="*/ 141174 h 1653056"/>
              <a:gd name="connsiteX2" fmla="*/ 272271 w 1536917"/>
              <a:gd name="connsiteY2" fmla="*/ 410142 h 1653056"/>
              <a:gd name="connsiteX3" fmla="*/ 17179 w 1536917"/>
              <a:gd name="connsiteY3" fmla="*/ 555077 h 1653056"/>
              <a:gd name="connsiteX4" fmla="*/ 58005 w 1536917"/>
              <a:gd name="connsiteY4" fmla="*/ 983582 h 1653056"/>
              <a:gd name="connsiteX5" fmla="*/ 111090 w 1536917"/>
              <a:gd name="connsiteY5" fmla="*/ 1329844 h 1653056"/>
              <a:gd name="connsiteX6" fmla="*/ 302367 w 1536917"/>
              <a:gd name="connsiteY6" fmla="*/ 1565598 h 1653056"/>
              <a:gd name="connsiteX7" fmla="*/ 652093 w 1536917"/>
              <a:gd name="connsiteY7" fmla="*/ 1653056 h 1653056"/>
              <a:gd name="connsiteX8" fmla="*/ 907037 w 1536917"/>
              <a:gd name="connsiteY8" fmla="*/ 1562074 h 1653056"/>
              <a:gd name="connsiteX9" fmla="*/ 904916 w 1536917"/>
              <a:gd name="connsiteY9" fmla="*/ 1359359 h 1653056"/>
              <a:gd name="connsiteX10" fmla="*/ 772863 w 1536917"/>
              <a:gd name="connsiteY10" fmla="*/ 975503 h 1653056"/>
              <a:gd name="connsiteX11" fmla="*/ 1074979 w 1536917"/>
              <a:gd name="connsiteY11" fmla="*/ 686596 h 1653056"/>
              <a:gd name="connsiteX12" fmla="*/ 1440422 w 1536917"/>
              <a:gd name="connsiteY12" fmla="*/ 496188 h 1653056"/>
              <a:gd name="connsiteX13" fmla="*/ 1505809 w 1536917"/>
              <a:gd name="connsiteY13" fmla="*/ 192041 h 1653056"/>
              <a:gd name="connsiteX14" fmla="*/ 1253346 w 1536917"/>
              <a:gd name="connsiteY14" fmla="*/ 153874 h 1653056"/>
              <a:gd name="connsiteX15" fmla="*/ 1066928 w 1536917"/>
              <a:gd name="connsiteY15" fmla="*/ 16442 h 1653056"/>
              <a:gd name="connsiteX16" fmla="*/ 900921 w 1536917"/>
              <a:gd name="connsiteY16" fmla="*/ 16896 h 1653056"/>
              <a:gd name="connsiteX0" fmla="*/ 900921 w 1536917"/>
              <a:gd name="connsiteY0" fmla="*/ 16896 h 1653056"/>
              <a:gd name="connsiteX1" fmla="*/ 607007 w 1536917"/>
              <a:gd name="connsiteY1" fmla="*/ 141174 h 1653056"/>
              <a:gd name="connsiteX2" fmla="*/ 275582 w 1536917"/>
              <a:gd name="connsiteY2" fmla="*/ 280342 h 1653056"/>
              <a:gd name="connsiteX3" fmla="*/ 17179 w 1536917"/>
              <a:gd name="connsiteY3" fmla="*/ 555077 h 1653056"/>
              <a:gd name="connsiteX4" fmla="*/ 58005 w 1536917"/>
              <a:gd name="connsiteY4" fmla="*/ 983582 h 1653056"/>
              <a:gd name="connsiteX5" fmla="*/ 111090 w 1536917"/>
              <a:gd name="connsiteY5" fmla="*/ 1329844 h 1653056"/>
              <a:gd name="connsiteX6" fmla="*/ 302367 w 1536917"/>
              <a:gd name="connsiteY6" fmla="*/ 1565598 h 1653056"/>
              <a:gd name="connsiteX7" fmla="*/ 652093 w 1536917"/>
              <a:gd name="connsiteY7" fmla="*/ 1653056 h 1653056"/>
              <a:gd name="connsiteX8" fmla="*/ 907037 w 1536917"/>
              <a:gd name="connsiteY8" fmla="*/ 1562074 h 1653056"/>
              <a:gd name="connsiteX9" fmla="*/ 904916 w 1536917"/>
              <a:gd name="connsiteY9" fmla="*/ 1359359 h 1653056"/>
              <a:gd name="connsiteX10" fmla="*/ 772863 w 1536917"/>
              <a:gd name="connsiteY10" fmla="*/ 975503 h 1653056"/>
              <a:gd name="connsiteX11" fmla="*/ 1074979 w 1536917"/>
              <a:gd name="connsiteY11" fmla="*/ 686596 h 1653056"/>
              <a:gd name="connsiteX12" fmla="*/ 1440422 w 1536917"/>
              <a:gd name="connsiteY12" fmla="*/ 496188 h 1653056"/>
              <a:gd name="connsiteX13" fmla="*/ 1505809 w 1536917"/>
              <a:gd name="connsiteY13" fmla="*/ 192041 h 1653056"/>
              <a:gd name="connsiteX14" fmla="*/ 1253346 w 1536917"/>
              <a:gd name="connsiteY14" fmla="*/ 153874 h 1653056"/>
              <a:gd name="connsiteX15" fmla="*/ 1066928 w 1536917"/>
              <a:gd name="connsiteY15" fmla="*/ 16442 h 1653056"/>
              <a:gd name="connsiteX16" fmla="*/ 900921 w 1536917"/>
              <a:gd name="connsiteY16" fmla="*/ 16896 h 1653056"/>
              <a:gd name="connsiteX0" fmla="*/ 919121 w 1555117"/>
              <a:gd name="connsiteY0" fmla="*/ 16896 h 1653056"/>
              <a:gd name="connsiteX1" fmla="*/ 625207 w 1555117"/>
              <a:gd name="connsiteY1" fmla="*/ 141174 h 1653056"/>
              <a:gd name="connsiteX2" fmla="*/ 293782 w 1555117"/>
              <a:gd name="connsiteY2" fmla="*/ 280342 h 1653056"/>
              <a:gd name="connsiteX3" fmla="*/ 12125 w 1555117"/>
              <a:gd name="connsiteY3" fmla="*/ 703591 h 1653056"/>
              <a:gd name="connsiteX4" fmla="*/ 76205 w 1555117"/>
              <a:gd name="connsiteY4" fmla="*/ 983582 h 1653056"/>
              <a:gd name="connsiteX5" fmla="*/ 129290 w 1555117"/>
              <a:gd name="connsiteY5" fmla="*/ 1329844 h 1653056"/>
              <a:gd name="connsiteX6" fmla="*/ 320567 w 1555117"/>
              <a:gd name="connsiteY6" fmla="*/ 1565598 h 1653056"/>
              <a:gd name="connsiteX7" fmla="*/ 670293 w 1555117"/>
              <a:gd name="connsiteY7" fmla="*/ 1653056 h 1653056"/>
              <a:gd name="connsiteX8" fmla="*/ 925237 w 1555117"/>
              <a:gd name="connsiteY8" fmla="*/ 1562074 h 1653056"/>
              <a:gd name="connsiteX9" fmla="*/ 923116 w 1555117"/>
              <a:gd name="connsiteY9" fmla="*/ 1359359 h 1653056"/>
              <a:gd name="connsiteX10" fmla="*/ 791063 w 1555117"/>
              <a:gd name="connsiteY10" fmla="*/ 975503 h 1653056"/>
              <a:gd name="connsiteX11" fmla="*/ 1093179 w 1555117"/>
              <a:gd name="connsiteY11" fmla="*/ 686596 h 1653056"/>
              <a:gd name="connsiteX12" fmla="*/ 1458622 w 1555117"/>
              <a:gd name="connsiteY12" fmla="*/ 496188 h 1653056"/>
              <a:gd name="connsiteX13" fmla="*/ 1524009 w 1555117"/>
              <a:gd name="connsiteY13" fmla="*/ 192041 h 1653056"/>
              <a:gd name="connsiteX14" fmla="*/ 1271546 w 1555117"/>
              <a:gd name="connsiteY14" fmla="*/ 153874 h 1653056"/>
              <a:gd name="connsiteX15" fmla="*/ 1085128 w 1555117"/>
              <a:gd name="connsiteY15" fmla="*/ 16442 h 1653056"/>
              <a:gd name="connsiteX16" fmla="*/ 919121 w 1555117"/>
              <a:gd name="connsiteY16" fmla="*/ 16896 h 1653056"/>
              <a:gd name="connsiteX0" fmla="*/ 919121 w 1555117"/>
              <a:gd name="connsiteY0" fmla="*/ 16896 h 1653056"/>
              <a:gd name="connsiteX1" fmla="*/ 625207 w 1555117"/>
              <a:gd name="connsiteY1" fmla="*/ 141174 h 1653056"/>
              <a:gd name="connsiteX2" fmla="*/ 177064 w 1555117"/>
              <a:gd name="connsiteY2" fmla="*/ 349019 h 1653056"/>
              <a:gd name="connsiteX3" fmla="*/ 12125 w 1555117"/>
              <a:gd name="connsiteY3" fmla="*/ 703591 h 1653056"/>
              <a:gd name="connsiteX4" fmla="*/ 76205 w 1555117"/>
              <a:gd name="connsiteY4" fmla="*/ 983582 h 1653056"/>
              <a:gd name="connsiteX5" fmla="*/ 129290 w 1555117"/>
              <a:gd name="connsiteY5" fmla="*/ 1329844 h 1653056"/>
              <a:gd name="connsiteX6" fmla="*/ 320567 w 1555117"/>
              <a:gd name="connsiteY6" fmla="*/ 1565598 h 1653056"/>
              <a:gd name="connsiteX7" fmla="*/ 670293 w 1555117"/>
              <a:gd name="connsiteY7" fmla="*/ 1653056 h 1653056"/>
              <a:gd name="connsiteX8" fmla="*/ 925237 w 1555117"/>
              <a:gd name="connsiteY8" fmla="*/ 1562074 h 1653056"/>
              <a:gd name="connsiteX9" fmla="*/ 923116 w 1555117"/>
              <a:gd name="connsiteY9" fmla="*/ 1359359 h 1653056"/>
              <a:gd name="connsiteX10" fmla="*/ 791063 w 1555117"/>
              <a:gd name="connsiteY10" fmla="*/ 975503 h 1653056"/>
              <a:gd name="connsiteX11" fmla="*/ 1093179 w 1555117"/>
              <a:gd name="connsiteY11" fmla="*/ 686596 h 1653056"/>
              <a:gd name="connsiteX12" fmla="*/ 1458622 w 1555117"/>
              <a:gd name="connsiteY12" fmla="*/ 496188 h 1653056"/>
              <a:gd name="connsiteX13" fmla="*/ 1524009 w 1555117"/>
              <a:gd name="connsiteY13" fmla="*/ 192041 h 1653056"/>
              <a:gd name="connsiteX14" fmla="*/ 1271546 w 1555117"/>
              <a:gd name="connsiteY14" fmla="*/ 153874 h 1653056"/>
              <a:gd name="connsiteX15" fmla="*/ 1085128 w 1555117"/>
              <a:gd name="connsiteY15" fmla="*/ 16442 h 1653056"/>
              <a:gd name="connsiteX16" fmla="*/ 919121 w 1555117"/>
              <a:gd name="connsiteY16" fmla="*/ 16896 h 1653056"/>
              <a:gd name="connsiteX0" fmla="*/ 919121 w 1555117"/>
              <a:gd name="connsiteY0" fmla="*/ 16896 h 1653056"/>
              <a:gd name="connsiteX1" fmla="*/ 469547 w 1555117"/>
              <a:gd name="connsiteY1" fmla="*/ 188969 h 1653056"/>
              <a:gd name="connsiteX2" fmla="*/ 177064 w 1555117"/>
              <a:gd name="connsiteY2" fmla="*/ 349019 h 1653056"/>
              <a:gd name="connsiteX3" fmla="*/ 12125 w 1555117"/>
              <a:gd name="connsiteY3" fmla="*/ 703591 h 1653056"/>
              <a:gd name="connsiteX4" fmla="*/ 76205 w 1555117"/>
              <a:gd name="connsiteY4" fmla="*/ 983582 h 1653056"/>
              <a:gd name="connsiteX5" fmla="*/ 129290 w 1555117"/>
              <a:gd name="connsiteY5" fmla="*/ 1329844 h 1653056"/>
              <a:gd name="connsiteX6" fmla="*/ 320567 w 1555117"/>
              <a:gd name="connsiteY6" fmla="*/ 1565598 h 1653056"/>
              <a:gd name="connsiteX7" fmla="*/ 670293 w 1555117"/>
              <a:gd name="connsiteY7" fmla="*/ 1653056 h 1653056"/>
              <a:gd name="connsiteX8" fmla="*/ 925237 w 1555117"/>
              <a:gd name="connsiteY8" fmla="*/ 1562074 h 1653056"/>
              <a:gd name="connsiteX9" fmla="*/ 923116 w 1555117"/>
              <a:gd name="connsiteY9" fmla="*/ 1359359 h 1653056"/>
              <a:gd name="connsiteX10" fmla="*/ 791063 w 1555117"/>
              <a:gd name="connsiteY10" fmla="*/ 975503 h 1653056"/>
              <a:gd name="connsiteX11" fmla="*/ 1093179 w 1555117"/>
              <a:gd name="connsiteY11" fmla="*/ 686596 h 1653056"/>
              <a:gd name="connsiteX12" fmla="*/ 1458622 w 1555117"/>
              <a:gd name="connsiteY12" fmla="*/ 496188 h 1653056"/>
              <a:gd name="connsiteX13" fmla="*/ 1524009 w 1555117"/>
              <a:gd name="connsiteY13" fmla="*/ 192041 h 1653056"/>
              <a:gd name="connsiteX14" fmla="*/ 1271546 w 1555117"/>
              <a:gd name="connsiteY14" fmla="*/ 153874 h 1653056"/>
              <a:gd name="connsiteX15" fmla="*/ 1085128 w 1555117"/>
              <a:gd name="connsiteY15" fmla="*/ 16442 h 1653056"/>
              <a:gd name="connsiteX16" fmla="*/ 919121 w 1555117"/>
              <a:gd name="connsiteY16" fmla="*/ 16896 h 1653056"/>
              <a:gd name="connsiteX0" fmla="*/ 919121 w 1555117"/>
              <a:gd name="connsiteY0" fmla="*/ 16896 h 1653056"/>
              <a:gd name="connsiteX1" fmla="*/ 469547 w 1555117"/>
              <a:gd name="connsiteY1" fmla="*/ 188969 h 1653056"/>
              <a:gd name="connsiteX2" fmla="*/ 177064 w 1555117"/>
              <a:gd name="connsiteY2" fmla="*/ 349019 h 1653056"/>
              <a:gd name="connsiteX3" fmla="*/ 12125 w 1555117"/>
              <a:gd name="connsiteY3" fmla="*/ 703591 h 1653056"/>
              <a:gd name="connsiteX4" fmla="*/ 76205 w 1555117"/>
              <a:gd name="connsiteY4" fmla="*/ 983582 h 1653056"/>
              <a:gd name="connsiteX5" fmla="*/ 129290 w 1555117"/>
              <a:gd name="connsiteY5" fmla="*/ 1329844 h 1653056"/>
              <a:gd name="connsiteX6" fmla="*/ 320567 w 1555117"/>
              <a:gd name="connsiteY6" fmla="*/ 1565598 h 1653056"/>
              <a:gd name="connsiteX7" fmla="*/ 670293 w 1555117"/>
              <a:gd name="connsiteY7" fmla="*/ 1653056 h 1653056"/>
              <a:gd name="connsiteX8" fmla="*/ 925237 w 1555117"/>
              <a:gd name="connsiteY8" fmla="*/ 1562074 h 1653056"/>
              <a:gd name="connsiteX9" fmla="*/ 923116 w 1555117"/>
              <a:gd name="connsiteY9" fmla="*/ 1359359 h 1653056"/>
              <a:gd name="connsiteX10" fmla="*/ 791063 w 1555117"/>
              <a:gd name="connsiteY10" fmla="*/ 975503 h 1653056"/>
              <a:gd name="connsiteX11" fmla="*/ 1093179 w 1555117"/>
              <a:gd name="connsiteY11" fmla="*/ 686596 h 1653056"/>
              <a:gd name="connsiteX12" fmla="*/ 1458622 w 1555117"/>
              <a:gd name="connsiteY12" fmla="*/ 496188 h 1653056"/>
              <a:gd name="connsiteX13" fmla="*/ 1524009 w 1555117"/>
              <a:gd name="connsiteY13" fmla="*/ 192041 h 1653056"/>
              <a:gd name="connsiteX14" fmla="*/ 1085128 w 1555117"/>
              <a:gd name="connsiteY14" fmla="*/ 16442 h 1653056"/>
              <a:gd name="connsiteX15" fmla="*/ 919121 w 1555117"/>
              <a:gd name="connsiteY15" fmla="*/ 16896 h 1653056"/>
              <a:gd name="connsiteX0" fmla="*/ 919121 w 1555117"/>
              <a:gd name="connsiteY0" fmla="*/ 0 h 1636160"/>
              <a:gd name="connsiteX1" fmla="*/ 469547 w 1555117"/>
              <a:gd name="connsiteY1" fmla="*/ 172073 h 1636160"/>
              <a:gd name="connsiteX2" fmla="*/ 177064 w 1555117"/>
              <a:gd name="connsiteY2" fmla="*/ 332123 h 1636160"/>
              <a:gd name="connsiteX3" fmla="*/ 12125 w 1555117"/>
              <a:gd name="connsiteY3" fmla="*/ 686695 h 1636160"/>
              <a:gd name="connsiteX4" fmla="*/ 76205 w 1555117"/>
              <a:gd name="connsiteY4" fmla="*/ 966686 h 1636160"/>
              <a:gd name="connsiteX5" fmla="*/ 129290 w 1555117"/>
              <a:gd name="connsiteY5" fmla="*/ 1312948 h 1636160"/>
              <a:gd name="connsiteX6" fmla="*/ 320567 w 1555117"/>
              <a:gd name="connsiteY6" fmla="*/ 1548702 h 1636160"/>
              <a:gd name="connsiteX7" fmla="*/ 670293 w 1555117"/>
              <a:gd name="connsiteY7" fmla="*/ 1636160 h 1636160"/>
              <a:gd name="connsiteX8" fmla="*/ 925237 w 1555117"/>
              <a:gd name="connsiteY8" fmla="*/ 1545178 h 1636160"/>
              <a:gd name="connsiteX9" fmla="*/ 923116 w 1555117"/>
              <a:gd name="connsiteY9" fmla="*/ 1342463 h 1636160"/>
              <a:gd name="connsiteX10" fmla="*/ 791063 w 1555117"/>
              <a:gd name="connsiteY10" fmla="*/ 958607 h 1636160"/>
              <a:gd name="connsiteX11" fmla="*/ 1093179 w 1555117"/>
              <a:gd name="connsiteY11" fmla="*/ 669700 h 1636160"/>
              <a:gd name="connsiteX12" fmla="*/ 1458622 w 1555117"/>
              <a:gd name="connsiteY12" fmla="*/ 479292 h 1636160"/>
              <a:gd name="connsiteX13" fmla="*/ 1524009 w 1555117"/>
              <a:gd name="connsiteY13" fmla="*/ 175145 h 1636160"/>
              <a:gd name="connsiteX14" fmla="*/ 919121 w 1555117"/>
              <a:gd name="connsiteY14" fmla="*/ 0 h 1636160"/>
              <a:gd name="connsiteX0" fmla="*/ 971123 w 1555117"/>
              <a:gd name="connsiteY0" fmla="*/ 28009 h 1499249"/>
              <a:gd name="connsiteX1" fmla="*/ 469547 w 1555117"/>
              <a:gd name="connsiteY1" fmla="*/ 35162 h 1499249"/>
              <a:gd name="connsiteX2" fmla="*/ 177064 w 1555117"/>
              <a:gd name="connsiteY2" fmla="*/ 195212 h 1499249"/>
              <a:gd name="connsiteX3" fmla="*/ 12125 w 1555117"/>
              <a:gd name="connsiteY3" fmla="*/ 549784 h 1499249"/>
              <a:gd name="connsiteX4" fmla="*/ 76205 w 1555117"/>
              <a:gd name="connsiteY4" fmla="*/ 829775 h 1499249"/>
              <a:gd name="connsiteX5" fmla="*/ 129290 w 1555117"/>
              <a:gd name="connsiteY5" fmla="*/ 1176037 h 1499249"/>
              <a:gd name="connsiteX6" fmla="*/ 320567 w 1555117"/>
              <a:gd name="connsiteY6" fmla="*/ 1411791 h 1499249"/>
              <a:gd name="connsiteX7" fmla="*/ 670293 w 1555117"/>
              <a:gd name="connsiteY7" fmla="*/ 1499249 h 1499249"/>
              <a:gd name="connsiteX8" fmla="*/ 925237 w 1555117"/>
              <a:gd name="connsiteY8" fmla="*/ 1408267 h 1499249"/>
              <a:gd name="connsiteX9" fmla="*/ 923116 w 1555117"/>
              <a:gd name="connsiteY9" fmla="*/ 1205552 h 1499249"/>
              <a:gd name="connsiteX10" fmla="*/ 791063 w 1555117"/>
              <a:gd name="connsiteY10" fmla="*/ 821696 h 1499249"/>
              <a:gd name="connsiteX11" fmla="*/ 1093179 w 1555117"/>
              <a:gd name="connsiteY11" fmla="*/ 532789 h 1499249"/>
              <a:gd name="connsiteX12" fmla="*/ 1458622 w 1555117"/>
              <a:gd name="connsiteY12" fmla="*/ 342381 h 1499249"/>
              <a:gd name="connsiteX13" fmla="*/ 1524009 w 1555117"/>
              <a:gd name="connsiteY13" fmla="*/ 38234 h 1499249"/>
              <a:gd name="connsiteX14" fmla="*/ 971123 w 1555117"/>
              <a:gd name="connsiteY14" fmla="*/ 28009 h 1499249"/>
              <a:gd name="connsiteX0" fmla="*/ 971123 w 1555117"/>
              <a:gd name="connsiteY0" fmla="*/ 19901 h 1491141"/>
              <a:gd name="connsiteX1" fmla="*/ 469547 w 1555117"/>
              <a:gd name="connsiteY1" fmla="*/ 27054 h 1491141"/>
              <a:gd name="connsiteX2" fmla="*/ 177064 w 1555117"/>
              <a:gd name="connsiteY2" fmla="*/ 187104 h 1491141"/>
              <a:gd name="connsiteX3" fmla="*/ 12125 w 1555117"/>
              <a:gd name="connsiteY3" fmla="*/ 541676 h 1491141"/>
              <a:gd name="connsiteX4" fmla="*/ 76205 w 1555117"/>
              <a:gd name="connsiteY4" fmla="*/ 821667 h 1491141"/>
              <a:gd name="connsiteX5" fmla="*/ 129290 w 1555117"/>
              <a:gd name="connsiteY5" fmla="*/ 1167929 h 1491141"/>
              <a:gd name="connsiteX6" fmla="*/ 320567 w 1555117"/>
              <a:gd name="connsiteY6" fmla="*/ 1403683 h 1491141"/>
              <a:gd name="connsiteX7" fmla="*/ 670293 w 1555117"/>
              <a:gd name="connsiteY7" fmla="*/ 1491141 h 1491141"/>
              <a:gd name="connsiteX8" fmla="*/ 925237 w 1555117"/>
              <a:gd name="connsiteY8" fmla="*/ 1400159 h 1491141"/>
              <a:gd name="connsiteX9" fmla="*/ 923116 w 1555117"/>
              <a:gd name="connsiteY9" fmla="*/ 1197444 h 1491141"/>
              <a:gd name="connsiteX10" fmla="*/ 791063 w 1555117"/>
              <a:gd name="connsiteY10" fmla="*/ 813588 h 1491141"/>
              <a:gd name="connsiteX11" fmla="*/ 1093179 w 1555117"/>
              <a:gd name="connsiteY11" fmla="*/ 524681 h 1491141"/>
              <a:gd name="connsiteX12" fmla="*/ 1458622 w 1555117"/>
              <a:gd name="connsiteY12" fmla="*/ 334273 h 1491141"/>
              <a:gd name="connsiteX13" fmla="*/ 1524009 w 1555117"/>
              <a:gd name="connsiteY13" fmla="*/ 30126 h 1491141"/>
              <a:gd name="connsiteX14" fmla="*/ 971123 w 1555117"/>
              <a:gd name="connsiteY14" fmla="*/ 19901 h 1491141"/>
              <a:gd name="connsiteX0" fmla="*/ 971123 w 1569095"/>
              <a:gd name="connsiteY0" fmla="*/ 22328 h 1493568"/>
              <a:gd name="connsiteX1" fmla="*/ 469547 w 1569095"/>
              <a:gd name="connsiteY1" fmla="*/ 29481 h 1493568"/>
              <a:gd name="connsiteX2" fmla="*/ 177064 w 1569095"/>
              <a:gd name="connsiteY2" fmla="*/ 189531 h 1493568"/>
              <a:gd name="connsiteX3" fmla="*/ 12125 w 1569095"/>
              <a:gd name="connsiteY3" fmla="*/ 544103 h 1493568"/>
              <a:gd name="connsiteX4" fmla="*/ 76205 w 1569095"/>
              <a:gd name="connsiteY4" fmla="*/ 824094 h 1493568"/>
              <a:gd name="connsiteX5" fmla="*/ 129290 w 1569095"/>
              <a:gd name="connsiteY5" fmla="*/ 1170356 h 1493568"/>
              <a:gd name="connsiteX6" fmla="*/ 320567 w 1569095"/>
              <a:gd name="connsiteY6" fmla="*/ 1406110 h 1493568"/>
              <a:gd name="connsiteX7" fmla="*/ 670293 w 1569095"/>
              <a:gd name="connsiteY7" fmla="*/ 1493568 h 1493568"/>
              <a:gd name="connsiteX8" fmla="*/ 925237 w 1569095"/>
              <a:gd name="connsiteY8" fmla="*/ 1402586 h 1493568"/>
              <a:gd name="connsiteX9" fmla="*/ 923116 w 1569095"/>
              <a:gd name="connsiteY9" fmla="*/ 1199871 h 1493568"/>
              <a:gd name="connsiteX10" fmla="*/ 791063 w 1569095"/>
              <a:gd name="connsiteY10" fmla="*/ 816015 h 1493568"/>
              <a:gd name="connsiteX11" fmla="*/ 1093179 w 1569095"/>
              <a:gd name="connsiteY11" fmla="*/ 527108 h 1493568"/>
              <a:gd name="connsiteX12" fmla="*/ 1458622 w 1569095"/>
              <a:gd name="connsiteY12" fmla="*/ 336700 h 1493568"/>
              <a:gd name="connsiteX13" fmla="*/ 1540458 w 1569095"/>
              <a:gd name="connsiteY13" fmla="*/ 29550 h 1493568"/>
              <a:gd name="connsiteX14" fmla="*/ 971123 w 1569095"/>
              <a:gd name="connsiteY14" fmla="*/ 22328 h 1493568"/>
              <a:gd name="connsiteX0" fmla="*/ 971123 w 1569095"/>
              <a:gd name="connsiteY0" fmla="*/ 15017 h 1486257"/>
              <a:gd name="connsiteX1" fmla="*/ 469547 w 1569095"/>
              <a:gd name="connsiteY1" fmla="*/ 22170 h 1486257"/>
              <a:gd name="connsiteX2" fmla="*/ 177064 w 1569095"/>
              <a:gd name="connsiteY2" fmla="*/ 182220 h 1486257"/>
              <a:gd name="connsiteX3" fmla="*/ 12125 w 1569095"/>
              <a:gd name="connsiteY3" fmla="*/ 536792 h 1486257"/>
              <a:gd name="connsiteX4" fmla="*/ 76205 w 1569095"/>
              <a:gd name="connsiteY4" fmla="*/ 816783 h 1486257"/>
              <a:gd name="connsiteX5" fmla="*/ 129290 w 1569095"/>
              <a:gd name="connsiteY5" fmla="*/ 1163045 h 1486257"/>
              <a:gd name="connsiteX6" fmla="*/ 320567 w 1569095"/>
              <a:gd name="connsiteY6" fmla="*/ 1398799 h 1486257"/>
              <a:gd name="connsiteX7" fmla="*/ 670293 w 1569095"/>
              <a:gd name="connsiteY7" fmla="*/ 1486257 h 1486257"/>
              <a:gd name="connsiteX8" fmla="*/ 925237 w 1569095"/>
              <a:gd name="connsiteY8" fmla="*/ 1395275 h 1486257"/>
              <a:gd name="connsiteX9" fmla="*/ 923116 w 1569095"/>
              <a:gd name="connsiteY9" fmla="*/ 1192560 h 1486257"/>
              <a:gd name="connsiteX10" fmla="*/ 791063 w 1569095"/>
              <a:gd name="connsiteY10" fmla="*/ 808704 h 1486257"/>
              <a:gd name="connsiteX11" fmla="*/ 1093179 w 1569095"/>
              <a:gd name="connsiteY11" fmla="*/ 519797 h 1486257"/>
              <a:gd name="connsiteX12" fmla="*/ 1458622 w 1569095"/>
              <a:gd name="connsiteY12" fmla="*/ 329389 h 1486257"/>
              <a:gd name="connsiteX13" fmla="*/ 1540458 w 1569095"/>
              <a:gd name="connsiteY13" fmla="*/ 22239 h 1486257"/>
              <a:gd name="connsiteX14" fmla="*/ 971123 w 1569095"/>
              <a:gd name="connsiteY14" fmla="*/ 15017 h 1486257"/>
              <a:gd name="connsiteX0" fmla="*/ 971123 w 1569095"/>
              <a:gd name="connsiteY0" fmla="*/ 18769 h 1490009"/>
              <a:gd name="connsiteX1" fmla="*/ 469547 w 1569095"/>
              <a:gd name="connsiteY1" fmla="*/ 25922 h 1490009"/>
              <a:gd name="connsiteX2" fmla="*/ 177064 w 1569095"/>
              <a:gd name="connsiteY2" fmla="*/ 185972 h 1490009"/>
              <a:gd name="connsiteX3" fmla="*/ 12125 w 1569095"/>
              <a:gd name="connsiteY3" fmla="*/ 540544 h 1490009"/>
              <a:gd name="connsiteX4" fmla="*/ 76205 w 1569095"/>
              <a:gd name="connsiteY4" fmla="*/ 820535 h 1490009"/>
              <a:gd name="connsiteX5" fmla="*/ 129290 w 1569095"/>
              <a:gd name="connsiteY5" fmla="*/ 1166797 h 1490009"/>
              <a:gd name="connsiteX6" fmla="*/ 320567 w 1569095"/>
              <a:gd name="connsiteY6" fmla="*/ 1402551 h 1490009"/>
              <a:gd name="connsiteX7" fmla="*/ 670293 w 1569095"/>
              <a:gd name="connsiteY7" fmla="*/ 1490009 h 1490009"/>
              <a:gd name="connsiteX8" fmla="*/ 925237 w 1569095"/>
              <a:gd name="connsiteY8" fmla="*/ 1399027 h 1490009"/>
              <a:gd name="connsiteX9" fmla="*/ 923116 w 1569095"/>
              <a:gd name="connsiteY9" fmla="*/ 1196312 h 1490009"/>
              <a:gd name="connsiteX10" fmla="*/ 791063 w 1569095"/>
              <a:gd name="connsiteY10" fmla="*/ 812456 h 1490009"/>
              <a:gd name="connsiteX11" fmla="*/ 1093179 w 1569095"/>
              <a:gd name="connsiteY11" fmla="*/ 523549 h 1490009"/>
              <a:gd name="connsiteX12" fmla="*/ 1458622 w 1569095"/>
              <a:gd name="connsiteY12" fmla="*/ 333141 h 1490009"/>
              <a:gd name="connsiteX13" fmla="*/ 1540458 w 1569095"/>
              <a:gd name="connsiteY13" fmla="*/ 25991 h 1490009"/>
              <a:gd name="connsiteX14" fmla="*/ 971123 w 1569095"/>
              <a:gd name="connsiteY14" fmla="*/ 18769 h 1490009"/>
              <a:gd name="connsiteX0" fmla="*/ 971123 w 1569095"/>
              <a:gd name="connsiteY0" fmla="*/ 18769 h 1490009"/>
              <a:gd name="connsiteX1" fmla="*/ 469547 w 1569095"/>
              <a:gd name="connsiteY1" fmla="*/ 25922 h 1490009"/>
              <a:gd name="connsiteX2" fmla="*/ 177064 w 1569095"/>
              <a:gd name="connsiteY2" fmla="*/ 185972 h 1490009"/>
              <a:gd name="connsiteX3" fmla="*/ 12125 w 1569095"/>
              <a:gd name="connsiteY3" fmla="*/ 540544 h 1490009"/>
              <a:gd name="connsiteX4" fmla="*/ 76205 w 1569095"/>
              <a:gd name="connsiteY4" fmla="*/ 820535 h 1490009"/>
              <a:gd name="connsiteX5" fmla="*/ 129290 w 1569095"/>
              <a:gd name="connsiteY5" fmla="*/ 1166797 h 1490009"/>
              <a:gd name="connsiteX6" fmla="*/ 320567 w 1569095"/>
              <a:gd name="connsiteY6" fmla="*/ 1402551 h 1490009"/>
              <a:gd name="connsiteX7" fmla="*/ 670293 w 1569095"/>
              <a:gd name="connsiteY7" fmla="*/ 1490009 h 1490009"/>
              <a:gd name="connsiteX8" fmla="*/ 925237 w 1569095"/>
              <a:gd name="connsiteY8" fmla="*/ 1399027 h 1490009"/>
              <a:gd name="connsiteX9" fmla="*/ 923116 w 1569095"/>
              <a:gd name="connsiteY9" fmla="*/ 1196312 h 1490009"/>
              <a:gd name="connsiteX10" fmla="*/ 791063 w 1569095"/>
              <a:gd name="connsiteY10" fmla="*/ 812456 h 1490009"/>
              <a:gd name="connsiteX11" fmla="*/ 1093179 w 1569095"/>
              <a:gd name="connsiteY11" fmla="*/ 523549 h 1490009"/>
              <a:gd name="connsiteX12" fmla="*/ 1458622 w 1569095"/>
              <a:gd name="connsiteY12" fmla="*/ 333141 h 1490009"/>
              <a:gd name="connsiteX13" fmla="*/ 1540458 w 1569095"/>
              <a:gd name="connsiteY13" fmla="*/ 25991 h 1490009"/>
              <a:gd name="connsiteX14" fmla="*/ 971123 w 1569095"/>
              <a:gd name="connsiteY14" fmla="*/ 18769 h 1490009"/>
              <a:gd name="connsiteX0" fmla="*/ 971123 w 1569095"/>
              <a:gd name="connsiteY0" fmla="*/ 12968 h 1484208"/>
              <a:gd name="connsiteX1" fmla="*/ 469547 w 1569095"/>
              <a:gd name="connsiteY1" fmla="*/ 20121 h 1484208"/>
              <a:gd name="connsiteX2" fmla="*/ 177064 w 1569095"/>
              <a:gd name="connsiteY2" fmla="*/ 180171 h 1484208"/>
              <a:gd name="connsiteX3" fmla="*/ 12125 w 1569095"/>
              <a:gd name="connsiteY3" fmla="*/ 534743 h 1484208"/>
              <a:gd name="connsiteX4" fmla="*/ 76205 w 1569095"/>
              <a:gd name="connsiteY4" fmla="*/ 814734 h 1484208"/>
              <a:gd name="connsiteX5" fmla="*/ 129290 w 1569095"/>
              <a:gd name="connsiteY5" fmla="*/ 1160996 h 1484208"/>
              <a:gd name="connsiteX6" fmla="*/ 320567 w 1569095"/>
              <a:gd name="connsiteY6" fmla="*/ 1396750 h 1484208"/>
              <a:gd name="connsiteX7" fmla="*/ 670293 w 1569095"/>
              <a:gd name="connsiteY7" fmla="*/ 1484208 h 1484208"/>
              <a:gd name="connsiteX8" fmla="*/ 925237 w 1569095"/>
              <a:gd name="connsiteY8" fmla="*/ 1393226 h 1484208"/>
              <a:gd name="connsiteX9" fmla="*/ 923116 w 1569095"/>
              <a:gd name="connsiteY9" fmla="*/ 1190511 h 1484208"/>
              <a:gd name="connsiteX10" fmla="*/ 791063 w 1569095"/>
              <a:gd name="connsiteY10" fmla="*/ 806655 h 1484208"/>
              <a:gd name="connsiteX11" fmla="*/ 1093179 w 1569095"/>
              <a:gd name="connsiteY11" fmla="*/ 517748 h 1484208"/>
              <a:gd name="connsiteX12" fmla="*/ 1458622 w 1569095"/>
              <a:gd name="connsiteY12" fmla="*/ 327340 h 1484208"/>
              <a:gd name="connsiteX13" fmla="*/ 1540458 w 1569095"/>
              <a:gd name="connsiteY13" fmla="*/ 20190 h 1484208"/>
              <a:gd name="connsiteX14" fmla="*/ 971123 w 1569095"/>
              <a:gd name="connsiteY14" fmla="*/ 12968 h 1484208"/>
              <a:gd name="connsiteX0" fmla="*/ 971123 w 1569095"/>
              <a:gd name="connsiteY0" fmla="*/ 12968 h 1484208"/>
              <a:gd name="connsiteX1" fmla="*/ 469547 w 1569095"/>
              <a:gd name="connsiteY1" fmla="*/ 20121 h 1484208"/>
              <a:gd name="connsiteX2" fmla="*/ 177064 w 1569095"/>
              <a:gd name="connsiteY2" fmla="*/ 180171 h 1484208"/>
              <a:gd name="connsiteX3" fmla="*/ 12125 w 1569095"/>
              <a:gd name="connsiteY3" fmla="*/ 534743 h 1484208"/>
              <a:gd name="connsiteX4" fmla="*/ 76205 w 1569095"/>
              <a:gd name="connsiteY4" fmla="*/ 814734 h 1484208"/>
              <a:gd name="connsiteX5" fmla="*/ 129290 w 1569095"/>
              <a:gd name="connsiteY5" fmla="*/ 1160996 h 1484208"/>
              <a:gd name="connsiteX6" fmla="*/ 320567 w 1569095"/>
              <a:gd name="connsiteY6" fmla="*/ 1396750 h 1484208"/>
              <a:gd name="connsiteX7" fmla="*/ 670293 w 1569095"/>
              <a:gd name="connsiteY7" fmla="*/ 1484208 h 1484208"/>
              <a:gd name="connsiteX8" fmla="*/ 925237 w 1569095"/>
              <a:gd name="connsiteY8" fmla="*/ 1393226 h 1484208"/>
              <a:gd name="connsiteX9" fmla="*/ 923116 w 1569095"/>
              <a:gd name="connsiteY9" fmla="*/ 1190511 h 1484208"/>
              <a:gd name="connsiteX10" fmla="*/ 791063 w 1569095"/>
              <a:gd name="connsiteY10" fmla="*/ 806655 h 1484208"/>
              <a:gd name="connsiteX11" fmla="*/ 1093179 w 1569095"/>
              <a:gd name="connsiteY11" fmla="*/ 517748 h 1484208"/>
              <a:gd name="connsiteX12" fmla="*/ 1458622 w 1569095"/>
              <a:gd name="connsiteY12" fmla="*/ 327340 h 1484208"/>
              <a:gd name="connsiteX13" fmla="*/ 1540458 w 1569095"/>
              <a:gd name="connsiteY13" fmla="*/ 20190 h 1484208"/>
              <a:gd name="connsiteX14" fmla="*/ 971123 w 1569095"/>
              <a:gd name="connsiteY14" fmla="*/ 12968 h 1484208"/>
              <a:gd name="connsiteX0" fmla="*/ 975700 w 1573672"/>
              <a:gd name="connsiteY0" fmla="*/ 12968 h 1484208"/>
              <a:gd name="connsiteX1" fmla="*/ 474124 w 1573672"/>
              <a:gd name="connsiteY1" fmla="*/ 20121 h 1484208"/>
              <a:gd name="connsiteX2" fmla="*/ 181641 w 1573672"/>
              <a:gd name="connsiteY2" fmla="*/ 180171 h 1484208"/>
              <a:gd name="connsiteX3" fmla="*/ 16702 w 1573672"/>
              <a:gd name="connsiteY3" fmla="*/ 534743 h 1484208"/>
              <a:gd name="connsiteX4" fmla="*/ 80782 w 1573672"/>
              <a:gd name="connsiteY4" fmla="*/ 814734 h 1484208"/>
              <a:gd name="connsiteX5" fmla="*/ 133867 w 1573672"/>
              <a:gd name="connsiteY5" fmla="*/ 1160996 h 1484208"/>
              <a:gd name="connsiteX6" fmla="*/ 325144 w 1573672"/>
              <a:gd name="connsiteY6" fmla="*/ 1396750 h 1484208"/>
              <a:gd name="connsiteX7" fmla="*/ 674870 w 1573672"/>
              <a:gd name="connsiteY7" fmla="*/ 1484208 h 1484208"/>
              <a:gd name="connsiteX8" fmla="*/ 929814 w 1573672"/>
              <a:gd name="connsiteY8" fmla="*/ 1393226 h 1484208"/>
              <a:gd name="connsiteX9" fmla="*/ 927693 w 1573672"/>
              <a:gd name="connsiteY9" fmla="*/ 1190511 h 1484208"/>
              <a:gd name="connsiteX10" fmla="*/ 795640 w 1573672"/>
              <a:gd name="connsiteY10" fmla="*/ 806655 h 1484208"/>
              <a:gd name="connsiteX11" fmla="*/ 1097756 w 1573672"/>
              <a:gd name="connsiteY11" fmla="*/ 517748 h 1484208"/>
              <a:gd name="connsiteX12" fmla="*/ 1463199 w 1573672"/>
              <a:gd name="connsiteY12" fmla="*/ 327340 h 1484208"/>
              <a:gd name="connsiteX13" fmla="*/ 1545035 w 1573672"/>
              <a:gd name="connsiteY13" fmla="*/ 20190 h 1484208"/>
              <a:gd name="connsiteX14" fmla="*/ 975700 w 1573672"/>
              <a:gd name="connsiteY14" fmla="*/ 12968 h 1484208"/>
              <a:gd name="connsiteX0" fmla="*/ 971124 w 1569096"/>
              <a:gd name="connsiteY0" fmla="*/ 12968 h 1484208"/>
              <a:gd name="connsiteX1" fmla="*/ 469548 w 1569096"/>
              <a:gd name="connsiteY1" fmla="*/ 20121 h 1484208"/>
              <a:gd name="connsiteX2" fmla="*/ 177065 w 1569096"/>
              <a:gd name="connsiteY2" fmla="*/ 180171 h 1484208"/>
              <a:gd name="connsiteX3" fmla="*/ 12126 w 1569096"/>
              <a:gd name="connsiteY3" fmla="*/ 534743 h 1484208"/>
              <a:gd name="connsiteX4" fmla="*/ 76206 w 1569096"/>
              <a:gd name="connsiteY4" fmla="*/ 814734 h 1484208"/>
              <a:gd name="connsiteX5" fmla="*/ 129291 w 1569096"/>
              <a:gd name="connsiteY5" fmla="*/ 1160996 h 1484208"/>
              <a:gd name="connsiteX6" fmla="*/ 320568 w 1569096"/>
              <a:gd name="connsiteY6" fmla="*/ 1396750 h 1484208"/>
              <a:gd name="connsiteX7" fmla="*/ 670294 w 1569096"/>
              <a:gd name="connsiteY7" fmla="*/ 1484208 h 1484208"/>
              <a:gd name="connsiteX8" fmla="*/ 925238 w 1569096"/>
              <a:gd name="connsiteY8" fmla="*/ 1393226 h 1484208"/>
              <a:gd name="connsiteX9" fmla="*/ 923117 w 1569096"/>
              <a:gd name="connsiteY9" fmla="*/ 1190511 h 1484208"/>
              <a:gd name="connsiteX10" fmla="*/ 791064 w 1569096"/>
              <a:gd name="connsiteY10" fmla="*/ 806655 h 1484208"/>
              <a:gd name="connsiteX11" fmla="*/ 1093180 w 1569096"/>
              <a:gd name="connsiteY11" fmla="*/ 517748 h 1484208"/>
              <a:gd name="connsiteX12" fmla="*/ 1458623 w 1569096"/>
              <a:gd name="connsiteY12" fmla="*/ 327340 h 1484208"/>
              <a:gd name="connsiteX13" fmla="*/ 1540459 w 1569096"/>
              <a:gd name="connsiteY13" fmla="*/ 20190 h 1484208"/>
              <a:gd name="connsiteX14" fmla="*/ 971124 w 1569096"/>
              <a:gd name="connsiteY14" fmla="*/ 12968 h 1484208"/>
              <a:gd name="connsiteX0" fmla="*/ 971124 w 1569096"/>
              <a:gd name="connsiteY0" fmla="*/ 12968 h 1484208"/>
              <a:gd name="connsiteX1" fmla="*/ 469548 w 1569096"/>
              <a:gd name="connsiteY1" fmla="*/ 20121 h 1484208"/>
              <a:gd name="connsiteX2" fmla="*/ 177065 w 1569096"/>
              <a:gd name="connsiteY2" fmla="*/ 180171 h 1484208"/>
              <a:gd name="connsiteX3" fmla="*/ 12126 w 1569096"/>
              <a:gd name="connsiteY3" fmla="*/ 534743 h 1484208"/>
              <a:gd name="connsiteX4" fmla="*/ 76206 w 1569096"/>
              <a:gd name="connsiteY4" fmla="*/ 814734 h 1484208"/>
              <a:gd name="connsiteX5" fmla="*/ 129291 w 1569096"/>
              <a:gd name="connsiteY5" fmla="*/ 1160996 h 1484208"/>
              <a:gd name="connsiteX6" fmla="*/ 360223 w 1569096"/>
              <a:gd name="connsiteY6" fmla="*/ 1411042 h 1484208"/>
              <a:gd name="connsiteX7" fmla="*/ 670294 w 1569096"/>
              <a:gd name="connsiteY7" fmla="*/ 1484208 h 1484208"/>
              <a:gd name="connsiteX8" fmla="*/ 925238 w 1569096"/>
              <a:gd name="connsiteY8" fmla="*/ 1393226 h 1484208"/>
              <a:gd name="connsiteX9" fmla="*/ 923117 w 1569096"/>
              <a:gd name="connsiteY9" fmla="*/ 1190511 h 1484208"/>
              <a:gd name="connsiteX10" fmla="*/ 791064 w 1569096"/>
              <a:gd name="connsiteY10" fmla="*/ 806655 h 1484208"/>
              <a:gd name="connsiteX11" fmla="*/ 1093180 w 1569096"/>
              <a:gd name="connsiteY11" fmla="*/ 517748 h 1484208"/>
              <a:gd name="connsiteX12" fmla="*/ 1458623 w 1569096"/>
              <a:gd name="connsiteY12" fmla="*/ 327340 h 1484208"/>
              <a:gd name="connsiteX13" fmla="*/ 1540459 w 1569096"/>
              <a:gd name="connsiteY13" fmla="*/ 20190 h 1484208"/>
              <a:gd name="connsiteX14" fmla="*/ 971124 w 1569096"/>
              <a:gd name="connsiteY14" fmla="*/ 12968 h 1484208"/>
              <a:gd name="connsiteX0" fmla="*/ 971124 w 1569096"/>
              <a:gd name="connsiteY0" fmla="*/ 12968 h 1484208"/>
              <a:gd name="connsiteX1" fmla="*/ 469548 w 1569096"/>
              <a:gd name="connsiteY1" fmla="*/ 20121 h 1484208"/>
              <a:gd name="connsiteX2" fmla="*/ 177065 w 1569096"/>
              <a:gd name="connsiteY2" fmla="*/ 180171 h 1484208"/>
              <a:gd name="connsiteX3" fmla="*/ 12126 w 1569096"/>
              <a:gd name="connsiteY3" fmla="*/ 534743 h 1484208"/>
              <a:gd name="connsiteX4" fmla="*/ 76206 w 1569096"/>
              <a:gd name="connsiteY4" fmla="*/ 814734 h 1484208"/>
              <a:gd name="connsiteX5" fmla="*/ 129291 w 1569096"/>
              <a:gd name="connsiteY5" fmla="*/ 1160996 h 1484208"/>
              <a:gd name="connsiteX6" fmla="*/ 360223 w 1569096"/>
              <a:gd name="connsiteY6" fmla="*/ 1411042 h 1484208"/>
              <a:gd name="connsiteX7" fmla="*/ 670294 w 1569096"/>
              <a:gd name="connsiteY7" fmla="*/ 1484208 h 1484208"/>
              <a:gd name="connsiteX8" fmla="*/ 925238 w 1569096"/>
              <a:gd name="connsiteY8" fmla="*/ 1393226 h 1484208"/>
              <a:gd name="connsiteX9" fmla="*/ 923117 w 1569096"/>
              <a:gd name="connsiteY9" fmla="*/ 1190511 h 1484208"/>
              <a:gd name="connsiteX10" fmla="*/ 791064 w 1569096"/>
              <a:gd name="connsiteY10" fmla="*/ 806655 h 1484208"/>
              <a:gd name="connsiteX11" fmla="*/ 1093180 w 1569096"/>
              <a:gd name="connsiteY11" fmla="*/ 517748 h 1484208"/>
              <a:gd name="connsiteX12" fmla="*/ 1458623 w 1569096"/>
              <a:gd name="connsiteY12" fmla="*/ 327340 h 1484208"/>
              <a:gd name="connsiteX13" fmla="*/ 1540459 w 1569096"/>
              <a:gd name="connsiteY13" fmla="*/ 20190 h 1484208"/>
              <a:gd name="connsiteX14" fmla="*/ 971124 w 1569096"/>
              <a:gd name="connsiteY14" fmla="*/ 12968 h 1484208"/>
              <a:gd name="connsiteX0" fmla="*/ 965330 w 1563302"/>
              <a:gd name="connsiteY0" fmla="*/ 12968 h 1484208"/>
              <a:gd name="connsiteX1" fmla="*/ 463754 w 1563302"/>
              <a:gd name="connsiteY1" fmla="*/ 20121 h 1484208"/>
              <a:gd name="connsiteX2" fmla="*/ 171271 w 1563302"/>
              <a:gd name="connsiteY2" fmla="*/ 180171 h 1484208"/>
              <a:gd name="connsiteX3" fmla="*/ 6332 w 1563302"/>
              <a:gd name="connsiteY3" fmla="*/ 534743 h 1484208"/>
              <a:gd name="connsiteX4" fmla="*/ 70412 w 1563302"/>
              <a:gd name="connsiteY4" fmla="*/ 814734 h 1484208"/>
              <a:gd name="connsiteX5" fmla="*/ 123497 w 1563302"/>
              <a:gd name="connsiteY5" fmla="*/ 1160996 h 1484208"/>
              <a:gd name="connsiteX6" fmla="*/ 354429 w 1563302"/>
              <a:gd name="connsiteY6" fmla="*/ 1411042 h 1484208"/>
              <a:gd name="connsiteX7" fmla="*/ 664500 w 1563302"/>
              <a:gd name="connsiteY7" fmla="*/ 1484208 h 1484208"/>
              <a:gd name="connsiteX8" fmla="*/ 919444 w 1563302"/>
              <a:gd name="connsiteY8" fmla="*/ 1393226 h 1484208"/>
              <a:gd name="connsiteX9" fmla="*/ 917323 w 1563302"/>
              <a:gd name="connsiteY9" fmla="*/ 1190511 h 1484208"/>
              <a:gd name="connsiteX10" fmla="*/ 785270 w 1563302"/>
              <a:gd name="connsiteY10" fmla="*/ 806655 h 1484208"/>
              <a:gd name="connsiteX11" fmla="*/ 1087386 w 1563302"/>
              <a:gd name="connsiteY11" fmla="*/ 517748 h 1484208"/>
              <a:gd name="connsiteX12" fmla="*/ 1452829 w 1563302"/>
              <a:gd name="connsiteY12" fmla="*/ 327340 h 1484208"/>
              <a:gd name="connsiteX13" fmla="*/ 1534665 w 1563302"/>
              <a:gd name="connsiteY13" fmla="*/ 20190 h 1484208"/>
              <a:gd name="connsiteX14" fmla="*/ 965330 w 1563302"/>
              <a:gd name="connsiteY14" fmla="*/ 12968 h 1484208"/>
              <a:gd name="connsiteX0" fmla="*/ 964784 w 1562756"/>
              <a:gd name="connsiteY0" fmla="*/ 12968 h 1484208"/>
              <a:gd name="connsiteX1" fmla="*/ 463208 w 1562756"/>
              <a:gd name="connsiteY1" fmla="*/ 20121 h 1484208"/>
              <a:gd name="connsiteX2" fmla="*/ 170725 w 1562756"/>
              <a:gd name="connsiteY2" fmla="*/ 180171 h 1484208"/>
              <a:gd name="connsiteX3" fmla="*/ 5786 w 1562756"/>
              <a:gd name="connsiteY3" fmla="*/ 534743 h 1484208"/>
              <a:gd name="connsiteX4" fmla="*/ 69866 w 1562756"/>
              <a:gd name="connsiteY4" fmla="*/ 814734 h 1484208"/>
              <a:gd name="connsiteX5" fmla="*/ 122951 w 1562756"/>
              <a:gd name="connsiteY5" fmla="*/ 1160996 h 1484208"/>
              <a:gd name="connsiteX6" fmla="*/ 353883 w 1562756"/>
              <a:gd name="connsiteY6" fmla="*/ 1411042 h 1484208"/>
              <a:gd name="connsiteX7" fmla="*/ 663954 w 1562756"/>
              <a:gd name="connsiteY7" fmla="*/ 1484208 h 1484208"/>
              <a:gd name="connsiteX8" fmla="*/ 918898 w 1562756"/>
              <a:gd name="connsiteY8" fmla="*/ 1393226 h 1484208"/>
              <a:gd name="connsiteX9" fmla="*/ 916777 w 1562756"/>
              <a:gd name="connsiteY9" fmla="*/ 1190511 h 1484208"/>
              <a:gd name="connsiteX10" fmla="*/ 784724 w 1562756"/>
              <a:gd name="connsiteY10" fmla="*/ 806655 h 1484208"/>
              <a:gd name="connsiteX11" fmla="*/ 1086840 w 1562756"/>
              <a:gd name="connsiteY11" fmla="*/ 517748 h 1484208"/>
              <a:gd name="connsiteX12" fmla="*/ 1452283 w 1562756"/>
              <a:gd name="connsiteY12" fmla="*/ 327340 h 1484208"/>
              <a:gd name="connsiteX13" fmla="*/ 1534119 w 1562756"/>
              <a:gd name="connsiteY13" fmla="*/ 20190 h 1484208"/>
              <a:gd name="connsiteX14" fmla="*/ 964784 w 1562756"/>
              <a:gd name="connsiteY14" fmla="*/ 12968 h 148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62756" h="1484208">
                <a:moveTo>
                  <a:pt x="964784" y="12968"/>
                </a:moveTo>
                <a:cubicBezTo>
                  <a:pt x="856638" y="32565"/>
                  <a:pt x="642390" y="5829"/>
                  <a:pt x="463208" y="20121"/>
                </a:cubicBezTo>
                <a:cubicBezTo>
                  <a:pt x="289455" y="73582"/>
                  <a:pt x="298179" y="101098"/>
                  <a:pt x="170725" y="180171"/>
                </a:cubicBezTo>
                <a:cubicBezTo>
                  <a:pt x="33544" y="299208"/>
                  <a:pt x="-18575" y="391423"/>
                  <a:pt x="5786" y="534743"/>
                </a:cubicBezTo>
                <a:cubicBezTo>
                  <a:pt x="64195" y="707134"/>
                  <a:pt x="77823" y="718777"/>
                  <a:pt x="69866" y="814734"/>
                </a:cubicBezTo>
                <a:cubicBezTo>
                  <a:pt x="144705" y="912252"/>
                  <a:pt x="64432" y="1039520"/>
                  <a:pt x="122951" y="1160996"/>
                </a:cubicBezTo>
                <a:cubicBezTo>
                  <a:pt x="203720" y="1280344"/>
                  <a:pt x="241851" y="1330306"/>
                  <a:pt x="353883" y="1411042"/>
                </a:cubicBezTo>
                <a:cubicBezTo>
                  <a:pt x="544339" y="1483106"/>
                  <a:pt x="559632" y="1471508"/>
                  <a:pt x="663954" y="1484208"/>
                </a:cubicBezTo>
                <a:cubicBezTo>
                  <a:pt x="725942" y="1481940"/>
                  <a:pt x="875960" y="1430419"/>
                  <a:pt x="918898" y="1393226"/>
                </a:cubicBezTo>
                <a:cubicBezTo>
                  <a:pt x="1037126" y="1289742"/>
                  <a:pt x="911637" y="1280167"/>
                  <a:pt x="916777" y="1190511"/>
                </a:cubicBezTo>
                <a:cubicBezTo>
                  <a:pt x="830803" y="1038839"/>
                  <a:pt x="770499" y="894214"/>
                  <a:pt x="784724" y="806655"/>
                </a:cubicBezTo>
                <a:cubicBezTo>
                  <a:pt x="821224" y="608637"/>
                  <a:pt x="884259" y="558882"/>
                  <a:pt x="1086840" y="517748"/>
                </a:cubicBezTo>
                <a:cubicBezTo>
                  <a:pt x="1356451" y="501666"/>
                  <a:pt x="1376055" y="462794"/>
                  <a:pt x="1452283" y="327340"/>
                </a:cubicBezTo>
                <a:cubicBezTo>
                  <a:pt x="1482984" y="245713"/>
                  <a:pt x="1621810" y="61011"/>
                  <a:pt x="1534119" y="20190"/>
                </a:cubicBezTo>
                <a:cubicBezTo>
                  <a:pt x="1407812" y="-37976"/>
                  <a:pt x="1365657" y="52054"/>
                  <a:pt x="964784" y="12968"/>
                </a:cubicBezTo>
                <a:close/>
              </a:path>
            </a:pathLst>
          </a:custGeom>
          <a:solidFill>
            <a:srgbClr val="C00000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cap="small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BEDAF3-6EB1-4F4E-905A-A0D233F28440}"/>
              </a:ext>
            </a:extLst>
          </p:cNvPr>
          <p:cNvSpPr/>
          <p:nvPr/>
        </p:nvSpPr>
        <p:spPr>
          <a:xfrm>
            <a:off x="6226083" y="5958032"/>
            <a:ext cx="1293925" cy="907042"/>
          </a:xfrm>
          <a:custGeom>
            <a:avLst/>
            <a:gdLst>
              <a:gd name="connsiteX0" fmla="*/ 435429 w 1328057"/>
              <a:gd name="connsiteY0" fmla="*/ 10886 h 1578429"/>
              <a:gd name="connsiteX1" fmla="*/ 304800 w 1328057"/>
              <a:gd name="connsiteY1" fmla="*/ 97972 h 1578429"/>
              <a:gd name="connsiteX2" fmla="*/ 108857 w 1328057"/>
              <a:gd name="connsiteY2" fmla="*/ 348343 h 1578429"/>
              <a:gd name="connsiteX3" fmla="*/ 21772 w 1328057"/>
              <a:gd name="connsiteY3" fmla="*/ 555172 h 1578429"/>
              <a:gd name="connsiteX4" fmla="*/ 0 w 1328057"/>
              <a:gd name="connsiteY4" fmla="*/ 827315 h 1578429"/>
              <a:gd name="connsiteX5" fmla="*/ 87086 w 1328057"/>
              <a:gd name="connsiteY5" fmla="*/ 1284515 h 1578429"/>
              <a:gd name="connsiteX6" fmla="*/ 239486 w 1328057"/>
              <a:gd name="connsiteY6" fmla="*/ 1524000 h 1578429"/>
              <a:gd name="connsiteX7" fmla="*/ 381000 w 1328057"/>
              <a:gd name="connsiteY7" fmla="*/ 1578429 h 1578429"/>
              <a:gd name="connsiteX8" fmla="*/ 609600 w 1328057"/>
              <a:gd name="connsiteY8" fmla="*/ 1491343 h 1578429"/>
              <a:gd name="connsiteX9" fmla="*/ 990600 w 1328057"/>
              <a:gd name="connsiteY9" fmla="*/ 1371600 h 1578429"/>
              <a:gd name="connsiteX10" fmla="*/ 1284515 w 1328057"/>
              <a:gd name="connsiteY10" fmla="*/ 1262743 h 1578429"/>
              <a:gd name="connsiteX11" fmla="*/ 1328057 w 1328057"/>
              <a:gd name="connsiteY11" fmla="*/ 1164772 h 1578429"/>
              <a:gd name="connsiteX12" fmla="*/ 1230086 w 1328057"/>
              <a:gd name="connsiteY12" fmla="*/ 1001486 h 1578429"/>
              <a:gd name="connsiteX13" fmla="*/ 1143000 w 1328057"/>
              <a:gd name="connsiteY13" fmla="*/ 903515 h 1578429"/>
              <a:gd name="connsiteX14" fmla="*/ 1132115 w 1328057"/>
              <a:gd name="connsiteY14" fmla="*/ 838200 h 1578429"/>
              <a:gd name="connsiteX15" fmla="*/ 1001486 w 1328057"/>
              <a:gd name="connsiteY15" fmla="*/ 707572 h 1578429"/>
              <a:gd name="connsiteX16" fmla="*/ 1099457 w 1328057"/>
              <a:gd name="connsiteY16" fmla="*/ 326572 h 1578429"/>
              <a:gd name="connsiteX17" fmla="*/ 1284515 w 1328057"/>
              <a:gd name="connsiteY17" fmla="*/ 130629 h 1578429"/>
              <a:gd name="connsiteX18" fmla="*/ 1273629 w 1328057"/>
              <a:gd name="connsiteY18" fmla="*/ 21772 h 1578429"/>
              <a:gd name="connsiteX19" fmla="*/ 1132115 w 1328057"/>
              <a:gd name="connsiteY19" fmla="*/ 0 h 1578429"/>
              <a:gd name="connsiteX20" fmla="*/ 794657 w 1328057"/>
              <a:gd name="connsiteY20" fmla="*/ 54429 h 1578429"/>
              <a:gd name="connsiteX21" fmla="*/ 533400 w 1328057"/>
              <a:gd name="connsiteY21" fmla="*/ 21772 h 1578429"/>
              <a:gd name="connsiteX22" fmla="*/ 435429 w 1328057"/>
              <a:gd name="connsiteY22" fmla="*/ 10886 h 1578429"/>
              <a:gd name="connsiteX0" fmla="*/ 435429 w 1328057"/>
              <a:gd name="connsiteY0" fmla="*/ 10886 h 1578429"/>
              <a:gd name="connsiteX1" fmla="*/ 304800 w 1328057"/>
              <a:gd name="connsiteY1" fmla="*/ 97972 h 1578429"/>
              <a:gd name="connsiteX2" fmla="*/ 108857 w 1328057"/>
              <a:gd name="connsiteY2" fmla="*/ 348343 h 1578429"/>
              <a:gd name="connsiteX3" fmla="*/ 21772 w 1328057"/>
              <a:gd name="connsiteY3" fmla="*/ 555172 h 1578429"/>
              <a:gd name="connsiteX4" fmla="*/ 0 w 1328057"/>
              <a:gd name="connsiteY4" fmla="*/ 827315 h 1578429"/>
              <a:gd name="connsiteX5" fmla="*/ 102326 w 1328057"/>
              <a:gd name="connsiteY5" fmla="*/ 895895 h 1578429"/>
              <a:gd name="connsiteX6" fmla="*/ 239486 w 1328057"/>
              <a:gd name="connsiteY6" fmla="*/ 1524000 h 1578429"/>
              <a:gd name="connsiteX7" fmla="*/ 381000 w 1328057"/>
              <a:gd name="connsiteY7" fmla="*/ 1578429 h 1578429"/>
              <a:gd name="connsiteX8" fmla="*/ 609600 w 1328057"/>
              <a:gd name="connsiteY8" fmla="*/ 1491343 h 1578429"/>
              <a:gd name="connsiteX9" fmla="*/ 990600 w 1328057"/>
              <a:gd name="connsiteY9" fmla="*/ 1371600 h 1578429"/>
              <a:gd name="connsiteX10" fmla="*/ 1284515 w 1328057"/>
              <a:gd name="connsiteY10" fmla="*/ 1262743 h 1578429"/>
              <a:gd name="connsiteX11" fmla="*/ 1328057 w 1328057"/>
              <a:gd name="connsiteY11" fmla="*/ 1164772 h 1578429"/>
              <a:gd name="connsiteX12" fmla="*/ 1230086 w 1328057"/>
              <a:gd name="connsiteY12" fmla="*/ 1001486 h 1578429"/>
              <a:gd name="connsiteX13" fmla="*/ 1143000 w 1328057"/>
              <a:gd name="connsiteY13" fmla="*/ 903515 h 1578429"/>
              <a:gd name="connsiteX14" fmla="*/ 1132115 w 1328057"/>
              <a:gd name="connsiteY14" fmla="*/ 838200 h 1578429"/>
              <a:gd name="connsiteX15" fmla="*/ 1001486 w 1328057"/>
              <a:gd name="connsiteY15" fmla="*/ 707572 h 1578429"/>
              <a:gd name="connsiteX16" fmla="*/ 1099457 w 1328057"/>
              <a:gd name="connsiteY16" fmla="*/ 326572 h 1578429"/>
              <a:gd name="connsiteX17" fmla="*/ 1284515 w 1328057"/>
              <a:gd name="connsiteY17" fmla="*/ 130629 h 1578429"/>
              <a:gd name="connsiteX18" fmla="*/ 1273629 w 1328057"/>
              <a:gd name="connsiteY18" fmla="*/ 21772 h 1578429"/>
              <a:gd name="connsiteX19" fmla="*/ 1132115 w 1328057"/>
              <a:gd name="connsiteY19" fmla="*/ 0 h 1578429"/>
              <a:gd name="connsiteX20" fmla="*/ 794657 w 1328057"/>
              <a:gd name="connsiteY20" fmla="*/ 54429 h 1578429"/>
              <a:gd name="connsiteX21" fmla="*/ 533400 w 1328057"/>
              <a:gd name="connsiteY21" fmla="*/ 21772 h 1578429"/>
              <a:gd name="connsiteX22" fmla="*/ 435429 w 1328057"/>
              <a:gd name="connsiteY22" fmla="*/ 10886 h 1578429"/>
              <a:gd name="connsiteX0" fmla="*/ 435429 w 1328057"/>
              <a:gd name="connsiteY0" fmla="*/ 10886 h 1578429"/>
              <a:gd name="connsiteX1" fmla="*/ 304800 w 1328057"/>
              <a:gd name="connsiteY1" fmla="*/ 97972 h 1578429"/>
              <a:gd name="connsiteX2" fmla="*/ 108857 w 1328057"/>
              <a:gd name="connsiteY2" fmla="*/ 348343 h 1578429"/>
              <a:gd name="connsiteX3" fmla="*/ 21772 w 1328057"/>
              <a:gd name="connsiteY3" fmla="*/ 555172 h 1578429"/>
              <a:gd name="connsiteX4" fmla="*/ 0 w 1328057"/>
              <a:gd name="connsiteY4" fmla="*/ 827315 h 1578429"/>
              <a:gd name="connsiteX5" fmla="*/ 239486 w 1328057"/>
              <a:gd name="connsiteY5" fmla="*/ 1524000 h 1578429"/>
              <a:gd name="connsiteX6" fmla="*/ 381000 w 1328057"/>
              <a:gd name="connsiteY6" fmla="*/ 1578429 h 1578429"/>
              <a:gd name="connsiteX7" fmla="*/ 609600 w 1328057"/>
              <a:gd name="connsiteY7" fmla="*/ 1491343 h 1578429"/>
              <a:gd name="connsiteX8" fmla="*/ 990600 w 1328057"/>
              <a:gd name="connsiteY8" fmla="*/ 1371600 h 1578429"/>
              <a:gd name="connsiteX9" fmla="*/ 1284515 w 1328057"/>
              <a:gd name="connsiteY9" fmla="*/ 1262743 h 1578429"/>
              <a:gd name="connsiteX10" fmla="*/ 1328057 w 1328057"/>
              <a:gd name="connsiteY10" fmla="*/ 1164772 h 1578429"/>
              <a:gd name="connsiteX11" fmla="*/ 1230086 w 1328057"/>
              <a:gd name="connsiteY11" fmla="*/ 1001486 h 1578429"/>
              <a:gd name="connsiteX12" fmla="*/ 1143000 w 1328057"/>
              <a:gd name="connsiteY12" fmla="*/ 903515 h 1578429"/>
              <a:gd name="connsiteX13" fmla="*/ 1132115 w 1328057"/>
              <a:gd name="connsiteY13" fmla="*/ 838200 h 1578429"/>
              <a:gd name="connsiteX14" fmla="*/ 1001486 w 1328057"/>
              <a:gd name="connsiteY14" fmla="*/ 707572 h 1578429"/>
              <a:gd name="connsiteX15" fmla="*/ 1099457 w 1328057"/>
              <a:gd name="connsiteY15" fmla="*/ 326572 h 1578429"/>
              <a:gd name="connsiteX16" fmla="*/ 1284515 w 1328057"/>
              <a:gd name="connsiteY16" fmla="*/ 130629 h 1578429"/>
              <a:gd name="connsiteX17" fmla="*/ 1273629 w 1328057"/>
              <a:gd name="connsiteY17" fmla="*/ 21772 h 1578429"/>
              <a:gd name="connsiteX18" fmla="*/ 1132115 w 1328057"/>
              <a:gd name="connsiteY18" fmla="*/ 0 h 1578429"/>
              <a:gd name="connsiteX19" fmla="*/ 794657 w 1328057"/>
              <a:gd name="connsiteY19" fmla="*/ 54429 h 1578429"/>
              <a:gd name="connsiteX20" fmla="*/ 533400 w 1328057"/>
              <a:gd name="connsiteY20" fmla="*/ 21772 h 1578429"/>
              <a:gd name="connsiteX21" fmla="*/ 435429 w 1328057"/>
              <a:gd name="connsiteY21" fmla="*/ 10886 h 1578429"/>
              <a:gd name="connsiteX0" fmla="*/ 446859 w 1339487"/>
              <a:gd name="connsiteY0" fmla="*/ 10886 h 1578429"/>
              <a:gd name="connsiteX1" fmla="*/ 316230 w 1339487"/>
              <a:gd name="connsiteY1" fmla="*/ 97972 h 1578429"/>
              <a:gd name="connsiteX2" fmla="*/ 120287 w 1339487"/>
              <a:gd name="connsiteY2" fmla="*/ 348343 h 1578429"/>
              <a:gd name="connsiteX3" fmla="*/ 33202 w 1339487"/>
              <a:gd name="connsiteY3" fmla="*/ 555172 h 1578429"/>
              <a:gd name="connsiteX4" fmla="*/ 0 w 1339487"/>
              <a:gd name="connsiteY4" fmla="*/ 899705 h 1578429"/>
              <a:gd name="connsiteX5" fmla="*/ 250916 w 1339487"/>
              <a:gd name="connsiteY5" fmla="*/ 1524000 h 1578429"/>
              <a:gd name="connsiteX6" fmla="*/ 392430 w 1339487"/>
              <a:gd name="connsiteY6" fmla="*/ 1578429 h 1578429"/>
              <a:gd name="connsiteX7" fmla="*/ 621030 w 1339487"/>
              <a:gd name="connsiteY7" fmla="*/ 1491343 h 1578429"/>
              <a:gd name="connsiteX8" fmla="*/ 1002030 w 1339487"/>
              <a:gd name="connsiteY8" fmla="*/ 1371600 h 1578429"/>
              <a:gd name="connsiteX9" fmla="*/ 1295945 w 1339487"/>
              <a:gd name="connsiteY9" fmla="*/ 1262743 h 1578429"/>
              <a:gd name="connsiteX10" fmla="*/ 1339487 w 1339487"/>
              <a:gd name="connsiteY10" fmla="*/ 1164772 h 1578429"/>
              <a:gd name="connsiteX11" fmla="*/ 1241516 w 1339487"/>
              <a:gd name="connsiteY11" fmla="*/ 1001486 h 1578429"/>
              <a:gd name="connsiteX12" fmla="*/ 1154430 w 1339487"/>
              <a:gd name="connsiteY12" fmla="*/ 903515 h 1578429"/>
              <a:gd name="connsiteX13" fmla="*/ 1143545 w 1339487"/>
              <a:gd name="connsiteY13" fmla="*/ 838200 h 1578429"/>
              <a:gd name="connsiteX14" fmla="*/ 1012916 w 1339487"/>
              <a:gd name="connsiteY14" fmla="*/ 707572 h 1578429"/>
              <a:gd name="connsiteX15" fmla="*/ 1110887 w 1339487"/>
              <a:gd name="connsiteY15" fmla="*/ 326572 h 1578429"/>
              <a:gd name="connsiteX16" fmla="*/ 1295945 w 1339487"/>
              <a:gd name="connsiteY16" fmla="*/ 130629 h 1578429"/>
              <a:gd name="connsiteX17" fmla="*/ 1285059 w 1339487"/>
              <a:gd name="connsiteY17" fmla="*/ 21772 h 1578429"/>
              <a:gd name="connsiteX18" fmla="*/ 1143545 w 1339487"/>
              <a:gd name="connsiteY18" fmla="*/ 0 h 1578429"/>
              <a:gd name="connsiteX19" fmla="*/ 806087 w 1339487"/>
              <a:gd name="connsiteY19" fmla="*/ 54429 h 1578429"/>
              <a:gd name="connsiteX20" fmla="*/ 544830 w 1339487"/>
              <a:gd name="connsiteY20" fmla="*/ 21772 h 1578429"/>
              <a:gd name="connsiteX21" fmla="*/ 446859 w 1339487"/>
              <a:gd name="connsiteY21" fmla="*/ 10886 h 1578429"/>
              <a:gd name="connsiteX0" fmla="*/ 446859 w 1339487"/>
              <a:gd name="connsiteY0" fmla="*/ 10886 h 1578429"/>
              <a:gd name="connsiteX1" fmla="*/ 316230 w 1339487"/>
              <a:gd name="connsiteY1" fmla="*/ 97972 h 1578429"/>
              <a:gd name="connsiteX2" fmla="*/ 120287 w 1339487"/>
              <a:gd name="connsiteY2" fmla="*/ 348343 h 1578429"/>
              <a:gd name="connsiteX3" fmla="*/ 33202 w 1339487"/>
              <a:gd name="connsiteY3" fmla="*/ 555172 h 1578429"/>
              <a:gd name="connsiteX4" fmla="*/ 0 w 1339487"/>
              <a:gd name="connsiteY4" fmla="*/ 899705 h 1578429"/>
              <a:gd name="connsiteX5" fmla="*/ 392430 w 1339487"/>
              <a:gd name="connsiteY5" fmla="*/ 1578429 h 1578429"/>
              <a:gd name="connsiteX6" fmla="*/ 621030 w 1339487"/>
              <a:gd name="connsiteY6" fmla="*/ 1491343 h 1578429"/>
              <a:gd name="connsiteX7" fmla="*/ 1002030 w 1339487"/>
              <a:gd name="connsiteY7" fmla="*/ 1371600 h 1578429"/>
              <a:gd name="connsiteX8" fmla="*/ 1295945 w 1339487"/>
              <a:gd name="connsiteY8" fmla="*/ 1262743 h 1578429"/>
              <a:gd name="connsiteX9" fmla="*/ 1339487 w 1339487"/>
              <a:gd name="connsiteY9" fmla="*/ 1164772 h 1578429"/>
              <a:gd name="connsiteX10" fmla="*/ 1241516 w 1339487"/>
              <a:gd name="connsiteY10" fmla="*/ 1001486 h 1578429"/>
              <a:gd name="connsiteX11" fmla="*/ 1154430 w 1339487"/>
              <a:gd name="connsiteY11" fmla="*/ 903515 h 1578429"/>
              <a:gd name="connsiteX12" fmla="*/ 1143545 w 1339487"/>
              <a:gd name="connsiteY12" fmla="*/ 838200 h 1578429"/>
              <a:gd name="connsiteX13" fmla="*/ 1012916 w 1339487"/>
              <a:gd name="connsiteY13" fmla="*/ 707572 h 1578429"/>
              <a:gd name="connsiteX14" fmla="*/ 1110887 w 1339487"/>
              <a:gd name="connsiteY14" fmla="*/ 326572 h 1578429"/>
              <a:gd name="connsiteX15" fmla="*/ 1295945 w 1339487"/>
              <a:gd name="connsiteY15" fmla="*/ 130629 h 1578429"/>
              <a:gd name="connsiteX16" fmla="*/ 1285059 w 1339487"/>
              <a:gd name="connsiteY16" fmla="*/ 21772 h 1578429"/>
              <a:gd name="connsiteX17" fmla="*/ 1143545 w 1339487"/>
              <a:gd name="connsiteY17" fmla="*/ 0 h 1578429"/>
              <a:gd name="connsiteX18" fmla="*/ 806087 w 1339487"/>
              <a:gd name="connsiteY18" fmla="*/ 54429 h 1578429"/>
              <a:gd name="connsiteX19" fmla="*/ 544830 w 1339487"/>
              <a:gd name="connsiteY19" fmla="*/ 21772 h 1578429"/>
              <a:gd name="connsiteX20" fmla="*/ 446859 w 1339487"/>
              <a:gd name="connsiteY20" fmla="*/ 10886 h 1578429"/>
              <a:gd name="connsiteX0" fmla="*/ 446859 w 1339487"/>
              <a:gd name="connsiteY0" fmla="*/ 10886 h 1491343"/>
              <a:gd name="connsiteX1" fmla="*/ 316230 w 1339487"/>
              <a:gd name="connsiteY1" fmla="*/ 97972 h 1491343"/>
              <a:gd name="connsiteX2" fmla="*/ 120287 w 1339487"/>
              <a:gd name="connsiteY2" fmla="*/ 348343 h 1491343"/>
              <a:gd name="connsiteX3" fmla="*/ 33202 w 1339487"/>
              <a:gd name="connsiteY3" fmla="*/ 555172 h 1491343"/>
              <a:gd name="connsiteX4" fmla="*/ 0 w 1339487"/>
              <a:gd name="connsiteY4" fmla="*/ 899705 h 1491343"/>
              <a:gd name="connsiteX5" fmla="*/ 621030 w 1339487"/>
              <a:gd name="connsiteY5" fmla="*/ 1491343 h 1491343"/>
              <a:gd name="connsiteX6" fmla="*/ 1002030 w 1339487"/>
              <a:gd name="connsiteY6" fmla="*/ 1371600 h 1491343"/>
              <a:gd name="connsiteX7" fmla="*/ 1295945 w 1339487"/>
              <a:gd name="connsiteY7" fmla="*/ 1262743 h 1491343"/>
              <a:gd name="connsiteX8" fmla="*/ 1339487 w 1339487"/>
              <a:gd name="connsiteY8" fmla="*/ 1164772 h 1491343"/>
              <a:gd name="connsiteX9" fmla="*/ 1241516 w 1339487"/>
              <a:gd name="connsiteY9" fmla="*/ 1001486 h 1491343"/>
              <a:gd name="connsiteX10" fmla="*/ 1154430 w 1339487"/>
              <a:gd name="connsiteY10" fmla="*/ 903515 h 1491343"/>
              <a:gd name="connsiteX11" fmla="*/ 1143545 w 1339487"/>
              <a:gd name="connsiteY11" fmla="*/ 838200 h 1491343"/>
              <a:gd name="connsiteX12" fmla="*/ 1012916 w 1339487"/>
              <a:gd name="connsiteY12" fmla="*/ 707572 h 1491343"/>
              <a:gd name="connsiteX13" fmla="*/ 1110887 w 1339487"/>
              <a:gd name="connsiteY13" fmla="*/ 326572 h 1491343"/>
              <a:gd name="connsiteX14" fmla="*/ 1295945 w 1339487"/>
              <a:gd name="connsiteY14" fmla="*/ 130629 h 1491343"/>
              <a:gd name="connsiteX15" fmla="*/ 1285059 w 1339487"/>
              <a:gd name="connsiteY15" fmla="*/ 21772 h 1491343"/>
              <a:gd name="connsiteX16" fmla="*/ 1143545 w 1339487"/>
              <a:gd name="connsiteY16" fmla="*/ 0 h 1491343"/>
              <a:gd name="connsiteX17" fmla="*/ 806087 w 1339487"/>
              <a:gd name="connsiteY17" fmla="*/ 54429 h 1491343"/>
              <a:gd name="connsiteX18" fmla="*/ 544830 w 1339487"/>
              <a:gd name="connsiteY18" fmla="*/ 21772 h 1491343"/>
              <a:gd name="connsiteX19" fmla="*/ 446859 w 1339487"/>
              <a:gd name="connsiteY19" fmla="*/ 10886 h 1491343"/>
              <a:gd name="connsiteX0" fmla="*/ 446859 w 1339487"/>
              <a:gd name="connsiteY0" fmla="*/ 10886 h 1371600"/>
              <a:gd name="connsiteX1" fmla="*/ 316230 w 1339487"/>
              <a:gd name="connsiteY1" fmla="*/ 97972 h 1371600"/>
              <a:gd name="connsiteX2" fmla="*/ 120287 w 1339487"/>
              <a:gd name="connsiteY2" fmla="*/ 348343 h 1371600"/>
              <a:gd name="connsiteX3" fmla="*/ 33202 w 1339487"/>
              <a:gd name="connsiteY3" fmla="*/ 555172 h 1371600"/>
              <a:gd name="connsiteX4" fmla="*/ 0 w 1339487"/>
              <a:gd name="connsiteY4" fmla="*/ 899705 h 1371600"/>
              <a:gd name="connsiteX5" fmla="*/ 1002030 w 1339487"/>
              <a:gd name="connsiteY5" fmla="*/ 1371600 h 1371600"/>
              <a:gd name="connsiteX6" fmla="*/ 1295945 w 1339487"/>
              <a:gd name="connsiteY6" fmla="*/ 1262743 h 1371600"/>
              <a:gd name="connsiteX7" fmla="*/ 1339487 w 1339487"/>
              <a:gd name="connsiteY7" fmla="*/ 1164772 h 1371600"/>
              <a:gd name="connsiteX8" fmla="*/ 1241516 w 1339487"/>
              <a:gd name="connsiteY8" fmla="*/ 1001486 h 1371600"/>
              <a:gd name="connsiteX9" fmla="*/ 1154430 w 1339487"/>
              <a:gd name="connsiteY9" fmla="*/ 903515 h 1371600"/>
              <a:gd name="connsiteX10" fmla="*/ 1143545 w 1339487"/>
              <a:gd name="connsiteY10" fmla="*/ 838200 h 1371600"/>
              <a:gd name="connsiteX11" fmla="*/ 1012916 w 1339487"/>
              <a:gd name="connsiteY11" fmla="*/ 707572 h 1371600"/>
              <a:gd name="connsiteX12" fmla="*/ 1110887 w 1339487"/>
              <a:gd name="connsiteY12" fmla="*/ 326572 h 1371600"/>
              <a:gd name="connsiteX13" fmla="*/ 1295945 w 1339487"/>
              <a:gd name="connsiteY13" fmla="*/ 130629 h 1371600"/>
              <a:gd name="connsiteX14" fmla="*/ 1285059 w 1339487"/>
              <a:gd name="connsiteY14" fmla="*/ 21772 h 1371600"/>
              <a:gd name="connsiteX15" fmla="*/ 1143545 w 1339487"/>
              <a:gd name="connsiteY15" fmla="*/ 0 h 1371600"/>
              <a:gd name="connsiteX16" fmla="*/ 806087 w 1339487"/>
              <a:gd name="connsiteY16" fmla="*/ 54429 h 1371600"/>
              <a:gd name="connsiteX17" fmla="*/ 544830 w 1339487"/>
              <a:gd name="connsiteY17" fmla="*/ 21772 h 1371600"/>
              <a:gd name="connsiteX18" fmla="*/ 446859 w 1339487"/>
              <a:gd name="connsiteY18" fmla="*/ 10886 h 1371600"/>
              <a:gd name="connsiteX0" fmla="*/ 446859 w 1339487"/>
              <a:gd name="connsiteY0" fmla="*/ 10886 h 1262743"/>
              <a:gd name="connsiteX1" fmla="*/ 316230 w 1339487"/>
              <a:gd name="connsiteY1" fmla="*/ 97972 h 1262743"/>
              <a:gd name="connsiteX2" fmla="*/ 120287 w 1339487"/>
              <a:gd name="connsiteY2" fmla="*/ 348343 h 1262743"/>
              <a:gd name="connsiteX3" fmla="*/ 33202 w 1339487"/>
              <a:gd name="connsiteY3" fmla="*/ 555172 h 1262743"/>
              <a:gd name="connsiteX4" fmla="*/ 0 w 1339487"/>
              <a:gd name="connsiteY4" fmla="*/ 899705 h 1262743"/>
              <a:gd name="connsiteX5" fmla="*/ 1295945 w 1339487"/>
              <a:gd name="connsiteY5" fmla="*/ 1262743 h 1262743"/>
              <a:gd name="connsiteX6" fmla="*/ 1339487 w 1339487"/>
              <a:gd name="connsiteY6" fmla="*/ 1164772 h 1262743"/>
              <a:gd name="connsiteX7" fmla="*/ 1241516 w 1339487"/>
              <a:gd name="connsiteY7" fmla="*/ 1001486 h 1262743"/>
              <a:gd name="connsiteX8" fmla="*/ 1154430 w 1339487"/>
              <a:gd name="connsiteY8" fmla="*/ 903515 h 1262743"/>
              <a:gd name="connsiteX9" fmla="*/ 1143545 w 1339487"/>
              <a:gd name="connsiteY9" fmla="*/ 838200 h 1262743"/>
              <a:gd name="connsiteX10" fmla="*/ 1012916 w 1339487"/>
              <a:gd name="connsiteY10" fmla="*/ 707572 h 1262743"/>
              <a:gd name="connsiteX11" fmla="*/ 1110887 w 1339487"/>
              <a:gd name="connsiteY11" fmla="*/ 326572 h 1262743"/>
              <a:gd name="connsiteX12" fmla="*/ 1295945 w 1339487"/>
              <a:gd name="connsiteY12" fmla="*/ 130629 h 1262743"/>
              <a:gd name="connsiteX13" fmla="*/ 1285059 w 1339487"/>
              <a:gd name="connsiteY13" fmla="*/ 21772 h 1262743"/>
              <a:gd name="connsiteX14" fmla="*/ 1143545 w 1339487"/>
              <a:gd name="connsiteY14" fmla="*/ 0 h 1262743"/>
              <a:gd name="connsiteX15" fmla="*/ 806087 w 1339487"/>
              <a:gd name="connsiteY15" fmla="*/ 54429 h 1262743"/>
              <a:gd name="connsiteX16" fmla="*/ 544830 w 1339487"/>
              <a:gd name="connsiteY16" fmla="*/ 21772 h 1262743"/>
              <a:gd name="connsiteX17" fmla="*/ 446859 w 1339487"/>
              <a:gd name="connsiteY17" fmla="*/ 10886 h 1262743"/>
              <a:gd name="connsiteX0" fmla="*/ 446859 w 1339487"/>
              <a:gd name="connsiteY0" fmla="*/ 10886 h 1164772"/>
              <a:gd name="connsiteX1" fmla="*/ 316230 w 1339487"/>
              <a:gd name="connsiteY1" fmla="*/ 97972 h 1164772"/>
              <a:gd name="connsiteX2" fmla="*/ 120287 w 1339487"/>
              <a:gd name="connsiteY2" fmla="*/ 348343 h 1164772"/>
              <a:gd name="connsiteX3" fmla="*/ 33202 w 1339487"/>
              <a:gd name="connsiteY3" fmla="*/ 555172 h 1164772"/>
              <a:gd name="connsiteX4" fmla="*/ 0 w 1339487"/>
              <a:gd name="connsiteY4" fmla="*/ 899705 h 1164772"/>
              <a:gd name="connsiteX5" fmla="*/ 1339487 w 1339487"/>
              <a:gd name="connsiteY5" fmla="*/ 1164772 h 1164772"/>
              <a:gd name="connsiteX6" fmla="*/ 1241516 w 1339487"/>
              <a:gd name="connsiteY6" fmla="*/ 1001486 h 1164772"/>
              <a:gd name="connsiteX7" fmla="*/ 1154430 w 1339487"/>
              <a:gd name="connsiteY7" fmla="*/ 903515 h 1164772"/>
              <a:gd name="connsiteX8" fmla="*/ 1143545 w 1339487"/>
              <a:gd name="connsiteY8" fmla="*/ 838200 h 1164772"/>
              <a:gd name="connsiteX9" fmla="*/ 1012916 w 1339487"/>
              <a:gd name="connsiteY9" fmla="*/ 707572 h 1164772"/>
              <a:gd name="connsiteX10" fmla="*/ 1110887 w 1339487"/>
              <a:gd name="connsiteY10" fmla="*/ 326572 h 1164772"/>
              <a:gd name="connsiteX11" fmla="*/ 1295945 w 1339487"/>
              <a:gd name="connsiteY11" fmla="*/ 130629 h 1164772"/>
              <a:gd name="connsiteX12" fmla="*/ 1285059 w 1339487"/>
              <a:gd name="connsiteY12" fmla="*/ 21772 h 1164772"/>
              <a:gd name="connsiteX13" fmla="*/ 1143545 w 1339487"/>
              <a:gd name="connsiteY13" fmla="*/ 0 h 1164772"/>
              <a:gd name="connsiteX14" fmla="*/ 806087 w 1339487"/>
              <a:gd name="connsiteY14" fmla="*/ 54429 h 1164772"/>
              <a:gd name="connsiteX15" fmla="*/ 544830 w 1339487"/>
              <a:gd name="connsiteY15" fmla="*/ 21772 h 1164772"/>
              <a:gd name="connsiteX16" fmla="*/ 446859 w 1339487"/>
              <a:gd name="connsiteY16" fmla="*/ 10886 h 1164772"/>
              <a:gd name="connsiteX0" fmla="*/ 446859 w 1295945"/>
              <a:gd name="connsiteY0" fmla="*/ 10886 h 1001486"/>
              <a:gd name="connsiteX1" fmla="*/ 316230 w 1295945"/>
              <a:gd name="connsiteY1" fmla="*/ 97972 h 1001486"/>
              <a:gd name="connsiteX2" fmla="*/ 120287 w 1295945"/>
              <a:gd name="connsiteY2" fmla="*/ 348343 h 1001486"/>
              <a:gd name="connsiteX3" fmla="*/ 33202 w 1295945"/>
              <a:gd name="connsiteY3" fmla="*/ 555172 h 1001486"/>
              <a:gd name="connsiteX4" fmla="*/ 0 w 1295945"/>
              <a:gd name="connsiteY4" fmla="*/ 899705 h 1001486"/>
              <a:gd name="connsiteX5" fmla="*/ 1241516 w 1295945"/>
              <a:gd name="connsiteY5" fmla="*/ 1001486 h 1001486"/>
              <a:gd name="connsiteX6" fmla="*/ 1154430 w 1295945"/>
              <a:gd name="connsiteY6" fmla="*/ 903515 h 1001486"/>
              <a:gd name="connsiteX7" fmla="*/ 1143545 w 1295945"/>
              <a:gd name="connsiteY7" fmla="*/ 838200 h 1001486"/>
              <a:gd name="connsiteX8" fmla="*/ 1012916 w 1295945"/>
              <a:gd name="connsiteY8" fmla="*/ 707572 h 1001486"/>
              <a:gd name="connsiteX9" fmla="*/ 1110887 w 1295945"/>
              <a:gd name="connsiteY9" fmla="*/ 326572 h 1001486"/>
              <a:gd name="connsiteX10" fmla="*/ 1295945 w 1295945"/>
              <a:gd name="connsiteY10" fmla="*/ 130629 h 1001486"/>
              <a:gd name="connsiteX11" fmla="*/ 1285059 w 1295945"/>
              <a:gd name="connsiteY11" fmla="*/ 21772 h 1001486"/>
              <a:gd name="connsiteX12" fmla="*/ 1143545 w 1295945"/>
              <a:gd name="connsiteY12" fmla="*/ 0 h 1001486"/>
              <a:gd name="connsiteX13" fmla="*/ 806087 w 1295945"/>
              <a:gd name="connsiteY13" fmla="*/ 54429 h 1001486"/>
              <a:gd name="connsiteX14" fmla="*/ 544830 w 1295945"/>
              <a:gd name="connsiteY14" fmla="*/ 21772 h 1001486"/>
              <a:gd name="connsiteX15" fmla="*/ 446859 w 1295945"/>
              <a:gd name="connsiteY15" fmla="*/ 10886 h 1001486"/>
              <a:gd name="connsiteX0" fmla="*/ 446859 w 1295945"/>
              <a:gd name="connsiteY0" fmla="*/ 10886 h 903515"/>
              <a:gd name="connsiteX1" fmla="*/ 316230 w 1295945"/>
              <a:gd name="connsiteY1" fmla="*/ 97972 h 903515"/>
              <a:gd name="connsiteX2" fmla="*/ 120287 w 1295945"/>
              <a:gd name="connsiteY2" fmla="*/ 348343 h 903515"/>
              <a:gd name="connsiteX3" fmla="*/ 33202 w 1295945"/>
              <a:gd name="connsiteY3" fmla="*/ 555172 h 903515"/>
              <a:gd name="connsiteX4" fmla="*/ 0 w 1295945"/>
              <a:gd name="connsiteY4" fmla="*/ 899705 h 903515"/>
              <a:gd name="connsiteX5" fmla="*/ 1154430 w 1295945"/>
              <a:gd name="connsiteY5" fmla="*/ 903515 h 903515"/>
              <a:gd name="connsiteX6" fmla="*/ 1143545 w 1295945"/>
              <a:gd name="connsiteY6" fmla="*/ 838200 h 903515"/>
              <a:gd name="connsiteX7" fmla="*/ 1012916 w 1295945"/>
              <a:gd name="connsiteY7" fmla="*/ 707572 h 903515"/>
              <a:gd name="connsiteX8" fmla="*/ 1110887 w 1295945"/>
              <a:gd name="connsiteY8" fmla="*/ 326572 h 903515"/>
              <a:gd name="connsiteX9" fmla="*/ 1295945 w 1295945"/>
              <a:gd name="connsiteY9" fmla="*/ 130629 h 903515"/>
              <a:gd name="connsiteX10" fmla="*/ 1285059 w 1295945"/>
              <a:gd name="connsiteY10" fmla="*/ 21772 h 903515"/>
              <a:gd name="connsiteX11" fmla="*/ 1143545 w 1295945"/>
              <a:gd name="connsiteY11" fmla="*/ 0 h 903515"/>
              <a:gd name="connsiteX12" fmla="*/ 806087 w 1295945"/>
              <a:gd name="connsiteY12" fmla="*/ 54429 h 903515"/>
              <a:gd name="connsiteX13" fmla="*/ 544830 w 1295945"/>
              <a:gd name="connsiteY13" fmla="*/ 21772 h 903515"/>
              <a:gd name="connsiteX14" fmla="*/ 446859 w 1295945"/>
              <a:gd name="connsiteY14" fmla="*/ 10886 h 90351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143545 w 1295945"/>
              <a:gd name="connsiteY6" fmla="*/ 838200 h 899705"/>
              <a:gd name="connsiteX7" fmla="*/ 1012916 w 1295945"/>
              <a:gd name="connsiteY7" fmla="*/ 70757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78775 w 1295945"/>
              <a:gd name="connsiteY6" fmla="*/ 792480 h 899705"/>
              <a:gd name="connsiteX7" fmla="*/ 1012916 w 1295945"/>
              <a:gd name="connsiteY7" fmla="*/ 70757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78775 w 1295945"/>
              <a:gd name="connsiteY6" fmla="*/ 792480 h 899705"/>
              <a:gd name="connsiteX7" fmla="*/ 1012916 w 1295945"/>
              <a:gd name="connsiteY7" fmla="*/ 70757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1012916 w 1295945"/>
              <a:gd name="connsiteY7" fmla="*/ 70757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0887 w 1295945"/>
              <a:gd name="connsiteY8" fmla="*/ 32657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8507 w 1295945"/>
              <a:gd name="connsiteY8" fmla="*/ 37229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997676 w 1295945"/>
              <a:gd name="connsiteY7" fmla="*/ 498022 h 899705"/>
              <a:gd name="connsiteX8" fmla="*/ 1118507 w 1295945"/>
              <a:gd name="connsiteY8" fmla="*/ 37229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1020536 w 1295945"/>
              <a:gd name="connsiteY7" fmla="*/ 528502 h 899705"/>
              <a:gd name="connsiteX8" fmla="*/ 1118507 w 1295945"/>
              <a:gd name="connsiteY8" fmla="*/ 37229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95945"/>
              <a:gd name="connsiteY0" fmla="*/ 10886 h 899705"/>
              <a:gd name="connsiteX1" fmla="*/ 316230 w 1295945"/>
              <a:gd name="connsiteY1" fmla="*/ 97972 h 899705"/>
              <a:gd name="connsiteX2" fmla="*/ 120287 w 1295945"/>
              <a:gd name="connsiteY2" fmla="*/ 348343 h 899705"/>
              <a:gd name="connsiteX3" fmla="*/ 33202 w 1295945"/>
              <a:gd name="connsiteY3" fmla="*/ 555172 h 899705"/>
              <a:gd name="connsiteX4" fmla="*/ 0 w 1295945"/>
              <a:gd name="connsiteY4" fmla="*/ 899705 h 899705"/>
              <a:gd name="connsiteX5" fmla="*/ 1158240 w 1295945"/>
              <a:gd name="connsiteY5" fmla="*/ 899705 h 899705"/>
              <a:gd name="connsiteX6" fmla="*/ 1059725 w 1295945"/>
              <a:gd name="connsiteY6" fmla="*/ 758190 h 899705"/>
              <a:gd name="connsiteX7" fmla="*/ 1020536 w 1295945"/>
              <a:gd name="connsiteY7" fmla="*/ 528502 h 899705"/>
              <a:gd name="connsiteX8" fmla="*/ 1118507 w 1295945"/>
              <a:gd name="connsiteY8" fmla="*/ 372292 h 899705"/>
              <a:gd name="connsiteX9" fmla="*/ 1295945 w 1295945"/>
              <a:gd name="connsiteY9" fmla="*/ 130629 h 899705"/>
              <a:gd name="connsiteX10" fmla="*/ 1285059 w 1295945"/>
              <a:gd name="connsiteY10" fmla="*/ 21772 h 899705"/>
              <a:gd name="connsiteX11" fmla="*/ 1143545 w 1295945"/>
              <a:gd name="connsiteY11" fmla="*/ 0 h 899705"/>
              <a:gd name="connsiteX12" fmla="*/ 806087 w 1295945"/>
              <a:gd name="connsiteY12" fmla="*/ 54429 h 899705"/>
              <a:gd name="connsiteX13" fmla="*/ 544830 w 1295945"/>
              <a:gd name="connsiteY13" fmla="*/ 21772 h 899705"/>
              <a:gd name="connsiteX14" fmla="*/ 446859 w 1295945"/>
              <a:gd name="connsiteY14" fmla="*/ 10886 h 899705"/>
              <a:gd name="connsiteX0" fmla="*/ 446859 w 1285059"/>
              <a:gd name="connsiteY0" fmla="*/ 10886 h 899705"/>
              <a:gd name="connsiteX1" fmla="*/ 316230 w 1285059"/>
              <a:gd name="connsiteY1" fmla="*/ 97972 h 899705"/>
              <a:gd name="connsiteX2" fmla="*/ 120287 w 1285059"/>
              <a:gd name="connsiteY2" fmla="*/ 348343 h 899705"/>
              <a:gd name="connsiteX3" fmla="*/ 33202 w 1285059"/>
              <a:gd name="connsiteY3" fmla="*/ 555172 h 899705"/>
              <a:gd name="connsiteX4" fmla="*/ 0 w 1285059"/>
              <a:gd name="connsiteY4" fmla="*/ 899705 h 899705"/>
              <a:gd name="connsiteX5" fmla="*/ 1158240 w 1285059"/>
              <a:gd name="connsiteY5" fmla="*/ 899705 h 899705"/>
              <a:gd name="connsiteX6" fmla="*/ 1059725 w 1285059"/>
              <a:gd name="connsiteY6" fmla="*/ 758190 h 899705"/>
              <a:gd name="connsiteX7" fmla="*/ 1020536 w 1285059"/>
              <a:gd name="connsiteY7" fmla="*/ 528502 h 899705"/>
              <a:gd name="connsiteX8" fmla="*/ 1118507 w 1285059"/>
              <a:gd name="connsiteY8" fmla="*/ 372292 h 899705"/>
              <a:gd name="connsiteX9" fmla="*/ 1273085 w 1285059"/>
              <a:gd name="connsiteY9" fmla="*/ 123009 h 899705"/>
              <a:gd name="connsiteX10" fmla="*/ 1285059 w 1285059"/>
              <a:gd name="connsiteY10" fmla="*/ 21772 h 899705"/>
              <a:gd name="connsiteX11" fmla="*/ 1143545 w 1285059"/>
              <a:gd name="connsiteY11" fmla="*/ 0 h 899705"/>
              <a:gd name="connsiteX12" fmla="*/ 806087 w 1285059"/>
              <a:gd name="connsiteY12" fmla="*/ 54429 h 899705"/>
              <a:gd name="connsiteX13" fmla="*/ 544830 w 1285059"/>
              <a:gd name="connsiteY13" fmla="*/ 21772 h 899705"/>
              <a:gd name="connsiteX14" fmla="*/ 446859 w 1285059"/>
              <a:gd name="connsiteY14" fmla="*/ 10886 h 899705"/>
              <a:gd name="connsiteX0" fmla="*/ 446859 w 1285059"/>
              <a:gd name="connsiteY0" fmla="*/ 10886 h 899705"/>
              <a:gd name="connsiteX1" fmla="*/ 316230 w 1285059"/>
              <a:gd name="connsiteY1" fmla="*/ 97972 h 899705"/>
              <a:gd name="connsiteX2" fmla="*/ 120287 w 1285059"/>
              <a:gd name="connsiteY2" fmla="*/ 348343 h 899705"/>
              <a:gd name="connsiteX3" fmla="*/ 33202 w 1285059"/>
              <a:gd name="connsiteY3" fmla="*/ 555172 h 899705"/>
              <a:gd name="connsiteX4" fmla="*/ 0 w 1285059"/>
              <a:gd name="connsiteY4" fmla="*/ 899705 h 899705"/>
              <a:gd name="connsiteX5" fmla="*/ 1158240 w 1285059"/>
              <a:gd name="connsiteY5" fmla="*/ 899705 h 899705"/>
              <a:gd name="connsiteX6" fmla="*/ 1059725 w 1285059"/>
              <a:gd name="connsiteY6" fmla="*/ 758190 h 899705"/>
              <a:gd name="connsiteX7" fmla="*/ 1020536 w 1285059"/>
              <a:gd name="connsiteY7" fmla="*/ 528502 h 899705"/>
              <a:gd name="connsiteX8" fmla="*/ 1118507 w 1285059"/>
              <a:gd name="connsiteY8" fmla="*/ 372292 h 899705"/>
              <a:gd name="connsiteX9" fmla="*/ 1273085 w 1285059"/>
              <a:gd name="connsiteY9" fmla="*/ 123009 h 899705"/>
              <a:gd name="connsiteX10" fmla="*/ 1285059 w 1285059"/>
              <a:gd name="connsiteY10" fmla="*/ 21772 h 899705"/>
              <a:gd name="connsiteX11" fmla="*/ 1143545 w 1285059"/>
              <a:gd name="connsiteY11" fmla="*/ 0 h 899705"/>
              <a:gd name="connsiteX12" fmla="*/ 806087 w 1285059"/>
              <a:gd name="connsiteY12" fmla="*/ 54429 h 899705"/>
              <a:gd name="connsiteX13" fmla="*/ 544830 w 1285059"/>
              <a:gd name="connsiteY13" fmla="*/ 21772 h 899705"/>
              <a:gd name="connsiteX14" fmla="*/ 446859 w 1285059"/>
              <a:gd name="connsiteY14" fmla="*/ 10886 h 899705"/>
              <a:gd name="connsiteX0" fmla="*/ 446859 w 1273304"/>
              <a:gd name="connsiteY0" fmla="*/ 10886 h 899705"/>
              <a:gd name="connsiteX1" fmla="*/ 316230 w 1273304"/>
              <a:gd name="connsiteY1" fmla="*/ 97972 h 899705"/>
              <a:gd name="connsiteX2" fmla="*/ 120287 w 1273304"/>
              <a:gd name="connsiteY2" fmla="*/ 348343 h 899705"/>
              <a:gd name="connsiteX3" fmla="*/ 33202 w 1273304"/>
              <a:gd name="connsiteY3" fmla="*/ 555172 h 899705"/>
              <a:gd name="connsiteX4" fmla="*/ 0 w 1273304"/>
              <a:gd name="connsiteY4" fmla="*/ 899705 h 899705"/>
              <a:gd name="connsiteX5" fmla="*/ 1158240 w 1273304"/>
              <a:gd name="connsiteY5" fmla="*/ 899705 h 899705"/>
              <a:gd name="connsiteX6" fmla="*/ 1059725 w 1273304"/>
              <a:gd name="connsiteY6" fmla="*/ 758190 h 899705"/>
              <a:gd name="connsiteX7" fmla="*/ 1020536 w 1273304"/>
              <a:gd name="connsiteY7" fmla="*/ 528502 h 899705"/>
              <a:gd name="connsiteX8" fmla="*/ 1118507 w 1273304"/>
              <a:gd name="connsiteY8" fmla="*/ 372292 h 899705"/>
              <a:gd name="connsiteX9" fmla="*/ 1273085 w 1273304"/>
              <a:gd name="connsiteY9" fmla="*/ 123009 h 899705"/>
              <a:gd name="connsiteX10" fmla="*/ 1143545 w 1273304"/>
              <a:gd name="connsiteY10" fmla="*/ 0 h 899705"/>
              <a:gd name="connsiteX11" fmla="*/ 806087 w 1273304"/>
              <a:gd name="connsiteY11" fmla="*/ 54429 h 899705"/>
              <a:gd name="connsiteX12" fmla="*/ 544830 w 1273304"/>
              <a:gd name="connsiteY12" fmla="*/ 21772 h 899705"/>
              <a:gd name="connsiteX13" fmla="*/ 446859 w 1273304"/>
              <a:gd name="connsiteY13" fmla="*/ 10886 h 899705"/>
              <a:gd name="connsiteX0" fmla="*/ 446859 w 1295088"/>
              <a:gd name="connsiteY0" fmla="*/ 11468 h 900287"/>
              <a:gd name="connsiteX1" fmla="*/ 316230 w 1295088"/>
              <a:gd name="connsiteY1" fmla="*/ 98554 h 900287"/>
              <a:gd name="connsiteX2" fmla="*/ 120287 w 1295088"/>
              <a:gd name="connsiteY2" fmla="*/ 348925 h 900287"/>
              <a:gd name="connsiteX3" fmla="*/ 33202 w 1295088"/>
              <a:gd name="connsiteY3" fmla="*/ 555754 h 900287"/>
              <a:gd name="connsiteX4" fmla="*/ 0 w 1295088"/>
              <a:gd name="connsiteY4" fmla="*/ 900287 h 900287"/>
              <a:gd name="connsiteX5" fmla="*/ 1158240 w 1295088"/>
              <a:gd name="connsiteY5" fmla="*/ 900287 h 900287"/>
              <a:gd name="connsiteX6" fmla="*/ 1059725 w 1295088"/>
              <a:gd name="connsiteY6" fmla="*/ 758772 h 900287"/>
              <a:gd name="connsiteX7" fmla="*/ 1020536 w 1295088"/>
              <a:gd name="connsiteY7" fmla="*/ 529084 h 900287"/>
              <a:gd name="connsiteX8" fmla="*/ 1118507 w 1295088"/>
              <a:gd name="connsiteY8" fmla="*/ 372874 h 900287"/>
              <a:gd name="connsiteX9" fmla="*/ 1273085 w 1295088"/>
              <a:gd name="connsiteY9" fmla="*/ 123591 h 900287"/>
              <a:gd name="connsiteX10" fmla="*/ 1143545 w 1295088"/>
              <a:gd name="connsiteY10" fmla="*/ 582 h 900287"/>
              <a:gd name="connsiteX11" fmla="*/ 806087 w 1295088"/>
              <a:gd name="connsiteY11" fmla="*/ 55011 h 900287"/>
              <a:gd name="connsiteX12" fmla="*/ 544830 w 1295088"/>
              <a:gd name="connsiteY12" fmla="*/ 22354 h 900287"/>
              <a:gd name="connsiteX13" fmla="*/ 446859 w 1295088"/>
              <a:gd name="connsiteY13" fmla="*/ 11468 h 900287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806087 w 1293925"/>
              <a:gd name="connsiteY11" fmla="*/ 61766 h 907042"/>
              <a:gd name="connsiteX12" fmla="*/ 544830 w 1293925"/>
              <a:gd name="connsiteY12" fmla="*/ 2910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806087 w 1293925"/>
              <a:gd name="connsiteY11" fmla="*/ 61766 h 907042"/>
              <a:gd name="connsiteX12" fmla="*/ 544830 w 1293925"/>
              <a:gd name="connsiteY12" fmla="*/ 2910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544830 w 1293925"/>
              <a:gd name="connsiteY12" fmla="*/ 2910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544830 w 1293925"/>
              <a:gd name="connsiteY12" fmla="*/ 2910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544830 w 1293925"/>
              <a:gd name="connsiteY12" fmla="*/ 2910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20287 w 1293925"/>
              <a:gd name="connsiteY2" fmla="*/ 35568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31717 w 1293925"/>
              <a:gd name="connsiteY2" fmla="*/ 33663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31717 w 1293925"/>
              <a:gd name="connsiteY2" fmla="*/ 33663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  <a:gd name="connsiteX0" fmla="*/ 446859 w 1293925"/>
              <a:gd name="connsiteY0" fmla="*/ 18223 h 907042"/>
              <a:gd name="connsiteX1" fmla="*/ 316230 w 1293925"/>
              <a:gd name="connsiteY1" fmla="*/ 105309 h 907042"/>
              <a:gd name="connsiteX2" fmla="*/ 131717 w 1293925"/>
              <a:gd name="connsiteY2" fmla="*/ 336630 h 907042"/>
              <a:gd name="connsiteX3" fmla="*/ 33202 w 1293925"/>
              <a:gd name="connsiteY3" fmla="*/ 562509 h 907042"/>
              <a:gd name="connsiteX4" fmla="*/ 0 w 1293925"/>
              <a:gd name="connsiteY4" fmla="*/ 907042 h 907042"/>
              <a:gd name="connsiteX5" fmla="*/ 1158240 w 1293925"/>
              <a:gd name="connsiteY5" fmla="*/ 907042 h 907042"/>
              <a:gd name="connsiteX6" fmla="*/ 1059725 w 1293925"/>
              <a:gd name="connsiteY6" fmla="*/ 765527 h 907042"/>
              <a:gd name="connsiteX7" fmla="*/ 1020536 w 1293925"/>
              <a:gd name="connsiteY7" fmla="*/ 535839 h 907042"/>
              <a:gd name="connsiteX8" fmla="*/ 1118507 w 1293925"/>
              <a:gd name="connsiteY8" fmla="*/ 379629 h 907042"/>
              <a:gd name="connsiteX9" fmla="*/ 1273085 w 1293925"/>
              <a:gd name="connsiteY9" fmla="*/ 130346 h 907042"/>
              <a:gd name="connsiteX10" fmla="*/ 1143545 w 1293925"/>
              <a:gd name="connsiteY10" fmla="*/ 7337 h 907042"/>
              <a:gd name="connsiteX11" fmla="*/ 798467 w 1293925"/>
              <a:gd name="connsiteY11" fmla="*/ 46526 h 907042"/>
              <a:gd name="connsiteX12" fmla="*/ 628650 w 1293925"/>
              <a:gd name="connsiteY12" fmla="*/ 10059 h 907042"/>
              <a:gd name="connsiteX13" fmla="*/ 446859 w 1293925"/>
              <a:gd name="connsiteY13" fmla="*/ 18223 h 90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3925" h="907042">
                <a:moveTo>
                  <a:pt x="446859" y="18223"/>
                </a:moveTo>
                <a:cubicBezTo>
                  <a:pt x="388076" y="43442"/>
                  <a:pt x="359773" y="45800"/>
                  <a:pt x="316230" y="105309"/>
                </a:cubicBezTo>
                <a:cubicBezTo>
                  <a:pt x="254726" y="182416"/>
                  <a:pt x="231321" y="274763"/>
                  <a:pt x="131717" y="336630"/>
                </a:cubicBezTo>
                <a:cubicBezTo>
                  <a:pt x="79829" y="401763"/>
                  <a:pt x="46990" y="474516"/>
                  <a:pt x="33202" y="562509"/>
                </a:cubicBezTo>
                <a:cubicBezTo>
                  <a:pt x="3085" y="688783"/>
                  <a:pt x="11067" y="792198"/>
                  <a:pt x="0" y="907042"/>
                </a:cubicBezTo>
                <a:lnTo>
                  <a:pt x="1158240" y="907042"/>
                </a:lnTo>
                <a:cubicBezTo>
                  <a:pt x="1127942" y="848440"/>
                  <a:pt x="1063353" y="839369"/>
                  <a:pt x="1059725" y="765527"/>
                </a:cubicBezTo>
                <a:cubicBezTo>
                  <a:pt x="1065712" y="659754"/>
                  <a:pt x="995499" y="626372"/>
                  <a:pt x="1020536" y="535839"/>
                </a:cubicBezTo>
                <a:cubicBezTo>
                  <a:pt x="1058273" y="444399"/>
                  <a:pt x="1080770" y="455829"/>
                  <a:pt x="1118507" y="379629"/>
                </a:cubicBezTo>
                <a:cubicBezTo>
                  <a:pt x="1150983" y="287645"/>
                  <a:pt x="1213939" y="210900"/>
                  <a:pt x="1273085" y="130346"/>
                </a:cubicBezTo>
                <a:cubicBezTo>
                  <a:pt x="1345838" y="-38383"/>
                  <a:pt x="1209948" y="3527"/>
                  <a:pt x="1143545" y="7337"/>
                </a:cubicBezTo>
                <a:cubicBezTo>
                  <a:pt x="1031059" y="52150"/>
                  <a:pt x="914763" y="58863"/>
                  <a:pt x="798467" y="46526"/>
                </a:cubicBezTo>
                <a:cubicBezTo>
                  <a:pt x="721541" y="17860"/>
                  <a:pt x="697956" y="34915"/>
                  <a:pt x="628650" y="10059"/>
                </a:cubicBezTo>
                <a:cubicBezTo>
                  <a:pt x="568053" y="-13890"/>
                  <a:pt x="507456" y="11692"/>
                  <a:pt x="446859" y="18223"/>
                </a:cubicBezTo>
                <a:close/>
              </a:path>
            </a:pathLst>
          </a:custGeom>
          <a:solidFill>
            <a:srgbClr val="C00000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cap="small" dirty="0"/>
              <a:t>Alg. Pr.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34A2DED-67D4-48DA-9627-9D46E9E57CAA}"/>
              </a:ext>
            </a:extLst>
          </p:cNvPr>
          <p:cNvSpPr/>
          <p:nvPr/>
        </p:nvSpPr>
        <p:spPr>
          <a:xfrm>
            <a:off x="8034867" y="5430780"/>
            <a:ext cx="2167466" cy="1116465"/>
          </a:xfrm>
          <a:custGeom>
            <a:avLst/>
            <a:gdLst>
              <a:gd name="connsiteX0" fmla="*/ 1134533 w 2167466"/>
              <a:gd name="connsiteY0" fmla="*/ 0 h 1083733"/>
              <a:gd name="connsiteX1" fmla="*/ 872066 w 2167466"/>
              <a:gd name="connsiteY1" fmla="*/ 25400 h 1083733"/>
              <a:gd name="connsiteX2" fmla="*/ 643466 w 2167466"/>
              <a:gd name="connsiteY2" fmla="*/ 135466 h 1083733"/>
              <a:gd name="connsiteX3" fmla="*/ 550333 w 2167466"/>
              <a:gd name="connsiteY3" fmla="*/ 143933 h 1083733"/>
              <a:gd name="connsiteX4" fmla="*/ 440266 w 2167466"/>
              <a:gd name="connsiteY4" fmla="*/ 194733 h 1083733"/>
              <a:gd name="connsiteX5" fmla="*/ 347133 w 2167466"/>
              <a:gd name="connsiteY5" fmla="*/ 220133 h 1083733"/>
              <a:gd name="connsiteX6" fmla="*/ 135466 w 2167466"/>
              <a:gd name="connsiteY6" fmla="*/ 279400 h 1083733"/>
              <a:gd name="connsiteX7" fmla="*/ 0 w 2167466"/>
              <a:gd name="connsiteY7" fmla="*/ 389466 h 1083733"/>
              <a:gd name="connsiteX8" fmla="*/ 33866 w 2167466"/>
              <a:gd name="connsiteY8" fmla="*/ 550333 h 1083733"/>
              <a:gd name="connsiteX9" fmla="*/ 364066 w 2167466"/>
              <a:gd name="connsiteY9" fmla="*/ 770466 h 1083733"/>
              <a:gd name="connsiteX10" fmla="*/ 465666 w 2167466"/>
              <a:gd name="connsiteY10" fmla="*/ 872066 h 1083733"/>
              <a:gd name="connsiteX11" fmla="*/ 685800 w 2167466"/>
              <a:gd name="connsiteY11" fmla="*/ 1024466 h 1083733"/>
              <a:gd name="connsiteX12" fmla="*/ 787400 w 2167466"/>
              <a:gd name="connsiteY12" fmla="*/ 1083733 h 1083733"/>
              <a:gd name="connsiteX13" fmla="*/ 1066800 w 2167466"/>
              <a:gd name="connsiteY13" fmla="*/ 1083733 h 1083733"/>
              <a:gd name="connsiteX14" fmla="*/ 1363133 w 2167466"/>
              <a:gd name="connsiteY14" fmla="*/ 956733 h 1083733"/>
              <a:gd name="connsiteX15" fmla="*/ 1600200 w 2167466"/>
              <a:gd name="connsiteY15" fmla="*/ 931333 h 1083733"/>
              <a:gd name="connsiteX16" fmla="*/ 1955800 w 2167466"/>
              <a:gd name="connsiteY16" fmla="*/ 829733 h 1083733"/>
              <a:gd name="connsiteX17" fmla="*/ 2125133 w 2167466"/>
              <a:gd name="connsiteY17" fmla="*/ 660400 h 1083733"/>
              <a:gd name="connsiteX18" fmla="*/ 2167466 w 2167466"/>
              <a:gd name="connsiteY18" fmla="*/ 609600 h 1083733"/>
              <a:gd name="connsiteX19" fmla="*/ 2040466 w 2167466"/>
              <a:gd name="connsiteY19" fmla="*/ 372533 h 1083733"/>
              <a:gd name="connsiteX20" fmla="*/ 1786466 w 2167466"/>
              <a:gd name="connsiteY20" fmla="*/ 245533 h 1083733"/>
              <a:gd name="connsiteX21" fmla="*/ 1490133 w 2167466"/>
              <a:gd name="connsiteY21" fmla="*/ 127000 h 1083733"/>
              <a:gd name="connsiteX22" fmla="*/ 1134533 w 2167466"/>
              <a:gd name="connsiteY22" fmla="*/ 0 h 1083733"/>
              <a:gd name="connsiteX0" fmla="*/ 1134533 w 2167466"/>
              <a:gd name="connsiteY0" fmla="*/ 0 h 1114777"/>
              <a:gd name="connsiteX1" fmla="*/ 872066 w 2167466"/>
              <a:gd name="connsiteY1" fmla="*/ 25400 h 1114777"/>
              <a:gd name="connsiteX2" fmla="*/ 643466 w 2167466"/>
              <a:gd name="connsiteY2" fmla="*/ 135466 h 1114777"/>
              <a:gd name="connsiteX3" fmla="*/ 550333 w 2167466"/>
              <a:gd name="connsiteY3" fmla="*/ 143933 h 1114777"/>
              <a:gd name="connsiteX4" fmla="*/ 440266 w 2167466"/>
              <a:gd name="connsiteY4" fmla="*/ 194733 h 1114777"/>
              <a:gd name="connsiteX5" fmla="*/ 347133 w 2167466"/>
              <a:gd name="connsiteY5" fmla="*/ 220133 h 1114777"/>
              <a:gd name="connsiteX6" fmla="*/ 135466 w 2167466"/>
              <a:gd name="connsiteY6" fmla="*/ 279400 h 1114777"/>
              <a:gd name="connsiteX7" fmla="*/ 0 w 2167466"/>
              <a:gd name="connsiteY7" fmla="*/ 389466 h 1114777"/>
              <a:gd name="connsiteX8" fmla="*/ 33866 w 2167466"/>
              <a:gd name="connsiteY8" fmla="*/ 550333 h 1114777"/>
              <a:gd name="connsiteX9" fmla="*/ 364066 w 2167466"/>
              <a:gd name="connsiteY9" fmla="*/ 770466 h 1114777"/>
              <a:gd name="connsiteX10" fmla="*/ 465666 w 2167466"/>
              <a:gd name="connsiteY10" fmla="*/ 872066 h 1114777"/>
              <a:gd name="connsiteX11" fmla="*/ 685800 w 2167466"/>
              <a:gd name="connsiteY11" fmla="*/ 1024466 h 1114777"/>
              <a:gd name="connsiteX12" fmla="*/ 790222 w 2167466"/>
              <a:gd name="connsiteY12" fmla="*/ 1114777 h 1114777"/>
              <a:gd name="connsiteX13" fmla="*/ 1066800 w 2167466"/>
              <a:gd name="connsiteY13" fmla="*/ 1083733 h 1114777"/>
              <a:gd name="connsiteX14" fmla="*/ 1363133 w 2167466"/>
              <a:gd name="connsiteY14" fmla="*/ 956733 h 1114777"/>
              <a:gd name="connsiteX15" fmla="*/ 1600200 w 2167466"/>
              <a:gd name="connsiteY15" fmla="*/ 931333 h 1114777"/>
              <a:gd name="connsiteX16" fmla="*/ 1955800 w 2167466"/>
              <a:gd name="connsiteY16" fmla="*/ 829733 h 1114777"/>
              <a:gd name="connsiteX17" fmla="*/ 2125133 w 2167466"/>
              <a:gd name="connsiteY17" fmla="*/ 660400 h 1114777"/>
              <a:gd name="connsiteX18" fmla="*/ 2167466 w 2167466"/>
              <a:gd name="connsiteY18" fmla="*/ 609600 h 1114777"/>
              <a:gd name="connsiteX19" fmla="*/ 2040466 w 2167466"/>
              <a:gd name="connsiteY19" fmla="*/ 372533 h 1114777"/>
              <a:gd name="connsiteX20" fmla="*/ 1786466 w 2167466"/>
              <a:gd name="connsiteY20" fmla="*/ 245533 h 1114777"/>
              <a:gd name="connsiteX21" fmla="*/ 1490133 w 2167466"/>
              <a:gd name="connsiteY21" fmla="*/ 127000 h 1114777"/>
              <a:gd name="connsiteX22" fmla="*/ 1134533 w 2167466"/>
              <a:gd name="connsiteY22" fmla="*/ 0 h 1114777"/>
              <a:gd name="connsiteX0" fmla="*/ 1134533 w 2167466"/>
              <a:gd name="connsiteY0" fmla="*/ 0 h 1117600"/>
              <a:gd name="connsiteX1" fmla="*/ 872066 w 2167466"/>
              <a:gd name="connsiteY1" fmla="*/ 25400 h 1117600"/>
              <a:gd name="connsiteX2" fmla="*/ 643466 w 2167466"/>
              <a:gd name="connsiteY2" fmla="*/ 135466 h 1117600"/>
              <a:gd name="connsiteX3" fmla="*/ 550333 w 2167466"/>
              <a:gd name="connsiteY3" fmla="*/ 143933 h 1117600"/>
              <a:gd name="connsiteX4" fmla="*/ 440266 w 2167466"/>
              <a:gd name="connsiteY4" fmla="*/ 194733 h 1117600"/>
              <a:gd name="connsiteX5" fmla="*/ 347133 w 2167466"/>
              <a:gd name="connsiteY5" fmla="*/ 220133 h 1117600"/>
              <a:gd name="connsiteX6" fmla="*/ 135466 w 2167466"/>
              <a:gd name="connsiteY6" fmla="*/ 279400 h 1117600"/>
              <a:gd name="connsiteX7" fmla="*/ 0 w 2167466"/>
              <a:gd name="connsiteY7" fmla="*/ 389466 h 1117600"/>
              <a:gd name="connsiteX8" fmla="*/ 33866 w 2167466"/>
              <a:gd name="connsiteY8" fmla="*/ 550333 h 1117600"/>
              <a:gd name="connsiteX9" fmla="*/ 364066 w 2167466"/>
              <a:gd name="connsiteY9" fmla="*/ 770466 h 1117600"/>
              <a:gd name="connsiteX10" fmla="*/ 465666 w 2167466"/>
              <a:gd name="connsiteY10" fmla="*/ 872066 h 1117600"/>
              <a:gd name="connsiteX11" fmla="*/ 685800 w 2167466"/>
              <a:gd name="connsiteY11" fmla="*/ 1024466 h 1117600"/>
              <a:gd name="connsiteX12" fmla="*/ 790222 w 2167466"/>
              <a:gd name="connsiteY12" fmla="*/ 1114777 h 1117600"/>
              <a:gd name="connsiteX13" fmla="*/ 1058334 w 2167466"/>
              <a:gd name="connsiteY13" fmla="*/ 1117600 h 1117600"/>
              <a:gd name="connsiteX14" fmla="*/ 1363133 w 2167466"/>
              <a:gd name="connsiteY14" fmla="*/ 956733 h 1117600"/>
              <a:gd name="connsiteX15" fmla="*/ 1600200 w 2167466"/>
              <a:gd name="connsiteY15" fmla="*/ 931333 h 1117600"/>
              <a:gd name="connsiteX16" fmla="*/ 1955800 w 2167466"/>
              <a:gd name="connsiteY16" fmla="*/ 829733 h 1117600"/>
              <a:gd name="connsiteX17" fmla="*/ 2125133 w 2167466"/>
              <a:gd name="connsiteY17" fmla="*/ 660400 h 1117600"/>
              <a:gd name="connsiteX18" fmla="*/ 2167466 w 2167466"/>
              <a:gd name="connsiteY18" fmla="*/ 609600 h 1117600"/>
              <a:gd name="connsiteX19" fmla="*/ 2040466 w 2167466"/>
              <a:gd name="connsiteY19" fmla="*/ 372533 h 1117600"/>
              <a:gd name="connsiteX20" fmla="*/ 1786466 w 2167466"/>
              <a:gd name="connsiteY20" fmla="*/ 245533 h 1117600"/>
              <a:gd name="connsiteX21" fmla="*/ 1490133 w 2167466"/>
              <a:gd name="connsiteY21" fmla="*/ 127000 h 1117600"/>
              <a:gd name="connsiteX22" fmla="*/ 1134533 w 2167466"/>
              <a:gd name="connsiteY22" fmla="*/ 0 h 1117600"/>
              <a:gd name="connsiteX0" fmla="*/ 1134533 w 2167466"/>
              <a:gd name="connsiteY0" fmla="*/ 0 h 1124222"/>
              <a:gd name="connsiteX1" fmla="*/ 872066 w 2167466"/>
              <a:gd name="connsiteY1" fmla="*/ 25400 h 1124222"/>
              <a:gd name="connsiteX2" fmla="*/ 643466 w 2167466"/>
              <a:gd name="connsiteY2" fmla="*/ 135466 h 1124222"/>
              <a:gd name="connsiteX3" fmla="*/ 550333 w 2167466"/>
              <a:gd name="connsiteY3" fmla="*/ 143933 h 1124222"/>
              <a:gd name="connsiteX4" fmla="*/ 440266 w 2167466"/>
              <a:gd name="connsiteY4" fmla="*/ 194733 h 1124222"/>
              <a:gd name="connsiteX5" fmla="*/ 347133 w 2167466"/>
              <a:gd name="connsiteY5" fmla="*/ 220133 h 1124222"/>
              <a:gd name="connsiteX6" fmla="*/ 135466 w 2167466"/>
              <a:gd name="connsiteY6" fmla="*/ 279400 h 1124222"/>
              <a:gd name="connsiteX7" fmla="*/ 0 w 2167466"/>
              <a:gd name="connsiteY7" fmla="*/ 389466 h 1124222"/>
              <a:gd name="connsiteX8" fmla="*/ 33866 w 2167466"/>
              <a:gd name="connsiteY8" fmla="*/ 550333 h 1124222"/>
              <a:gd name="connsiteX9" fmla="*/ 364066 w 2167466"/>
              <a:gd name="connsiteY9" fmla="*/ 770466 h 1124222"/>
              <a:gd name="connsiteX10" fmla="*/ 465666 w 2167466"/>
              <a:gd name="connsiteY10" fmla="*/ 872066 h 1124222"/>
              <a:gd name="connsiteX11" fmla="*/ 685800 w 2167466"/>
              <a:gd name="connsiteY11" fmla="*/ 1024466 h 1124222"/>
              <a:gd name="connsiteX12" fmla="*/ 790222 w 2167466"/>
              <a:gd name="connsiteY12" fmla="*/ 1114777 h 1124222"/>
              <a:gd name="connsiteX13" fmla="*/ 1058334 w 2167466"/>
              <a:gd name="connsiteY13" fmla="*/ 1117600 h 1124222"/>
              <a:gd name="connsiteX14" fmla="*/ 1363133 w 2167466"/>
              <a:gd name="connsiteY14" fmla="*/ 956733 h 1124222"/>
              <a:gd name="connsiteX15" fmla="*/ 1600200 w 2167466"/>
              <a:gd name="connsiteY15" fmla="*/ 931333 h 1124222"/>
              <a:gd name="connsiteX16" fmla="*/ 1955800 w 2167466"/>
              <a:gd name="connsiteY16" fmla="*/ 829733 h 1124222"/>
              <a:gd name="connsiteX17" fmla="*/ 2125133 w 2167466"/>
              <a:gd name="connsiteY17" fmla="*/ 660400 h 1124222"/>
              <a:gd name="connsiteX18" fmla="*/ 2167466 w 2167466"/>
              <a:gd name="connsiteY18" fmla="*/ 609600 h 1124222"/>
              <a:gd name="connsiteX19" fmla="*/ 2040466 w 2167466"/>
              <a:gd name="connsiteY19" fmla="*/ 372533 h 1124222"/>
              <a:gd name="connsiteX20" fmla="*/ 1786466 w 2167466"/>
              <a:gd name="connsiteY20" fmla="*/ 245533 h 1124222"/>
              <a:gd name="connsiteX21" fmla="*/ 1490133 w 2167466"/>
              <a:gd name="connsiteY21" fmla="*/ 127000 h 1124222"/>
              <a:gd name="connsiteX22" fmla="*/ 1134533 w 2167466"/>
              <a:gd name="connsiteY22" fmla="*/ 0 h 112422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63133 w 2167466"/>
              <a:gd name="connsiteY14" fmla="*/ 956733 h 1120132"/>
              <a:gd name="connsiteX15" fmla="*/ 1600200 w 2167466"/>
              <a:gd name="connsiteY15" fmla="*/ 931333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46199 w 2167466"/>
              <a:gd name="connsiteY14" fmla="*/ 987778 h 1120132"/>
              <a:gd name="connsiteX15" fmla="*/ 1600200 w 2167466"/>
              <a:gd name="connsiteY15" fmla="*/ 931333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46199 w 2167466"/>
              <a:gd name="connsiteY14" fmla="*/ 987778 h 1120132"/>
              <a:gd name="connsiteX15" fmla="*/ 1600200 w 2167466"/>
              <a:gd name="connsiteY15" fmla="*/ 931333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600200 w 2167466"/>
              <a:gd name="connsiteY15" fmla="*/ 931333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600200 w 2167466"/>
              <a:gd name="connsiteY15" fmla="*/ 931333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40466 w 2167466"/>
              <a:gd name="connsiteY19" fmla="*/ 372533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134533 w 2167466"/>
              <a:gd name="connsiteY0" fmla="*/ 0 h 1120132"/>
              <a:gd name="connsiteX1" fmla="*/ 872066 w 2167466"/>
              <a:gd name="connsiteY1" fmla="*/ 25400 h 1120132"/>
              <a:gd name="connsiteX2" fmla="*/ 643466 w 2167466"/>
              <a:gd name="connsiteY2" fmla="*/ 135466 h 1120132"/>
              <a:gd name="connsiteX3" fmla="*/ 550333 w 2167466"/>
              <a:gd name="connsiteY3" fmla="*/ 143933 h 1120132"/>
              <a:gd name="connsiteX4" fmla="*/ 440266 w 2167466"/>
              <a:gd name="connsiteY4" fmla="*/ 194733 h 1120132"/>
              <a:gd name="connsiteX5" fmla="*/ 347133 w 2167466"/>
              <a:gd name="connsiteY5" fmla="*/ 220133 h 1120132"/>
              <a:gd name="connsiteX6" fmla="*/ 135466 w 2167466"/>
              <a:gd name="connsiteY6" fmla="*/ 279400 h 1120132"/>
              <a:gd name="connsiteX7" fmla="*/ 0 w 2167466"/>
              <a:gd name="connsiteY7" fmla="*/ 389466 h 1120132"/>
              <a:gd name="connsiteX8" fmla="*/ 33866 w 2167466"/>
              <a:gd name="connsiteY8" fmla="*/ 550333 h 1120132"/>
              <a:gd name="connsiteX9" fmla="*/ 364066 w 2167466"/>
              <a:gd name="connsiteY9" fmla="*/ 770466 h 1120132"/>
              <a:gd name="connsiteX10" fmla="*/ 465666 w 2167466"/>
              <a:gd name="connsiteY10" fmla="*/ 872066 h 1120132"/>
              <a:gd name="connsiteX11" fmla="*/ 685800 w 2167466"/>
              <a:gd name="connsiteY11" fmla="*/ 1024466 h 1120132"/>
              <a:gd name="connsiteX12" fmla="*/ 790222 w 2167466"/>
              <a:gd name="connsiteY12" fmla="*/ 1114777 h 1120132"/>
              <a:gd name="connsiteX13" fmla="*/ 1063978 w 2167466"/>
              <a:gd name="connsiteY13" fmla="*/ 1111955 h 1120132"/>
              <a:gd name="connsiteX14" fmla="*/ 1312332 w 2167466"/>
              <a:gd name="connsiteY14" fmla="*/ 1004711 h 1120132"/>
              <a:gd name="connsiteX15" fmla="*/ 1583267 w 2167466"/>
              <a:gd name="connsiteY15" fmla="*/ 917222 h 1120132"/>
              <a:gd name="connsiteX16" fmla="*/ 1955800 w 2167466"/>
              <a:gd name="connsiteY16" fmla="*/ 829733 h 1120132"/>
              <a:gd name="connsiteX17" fmla="*/ 2125133 w 2167466"/>
              <a:gd name="connsiteY17" fmla="*/ 660400 h 1120132"/>
              <a:gd name="connsiteX18" fmla="*/ 2167466 w 2167466"/>
              <a:gd name="connsiteY18" fmla="*/ 609600 h 1120132"/>
              <a:gd name="connsiteX19" fmla="*/ 2037644 w 2167466"/>
              <a:gd name="connsiteY19" fmla="*/ 375355 h 1120132"/>
              <a:gd name="connsiteX20" fmla="*/ 1786466 w 2167466"/>
              <a:gd name="connsiteY20" fmla="*/ 245533 h 1120132"/>
              <a:gd name="connsiteX21" fmla="*/ 1490133 w 2167466"/>
              <a:gd name="connsiteY21" fmla="*/ 127000 h 1120132"/>
              <a:gd name="connsiteX22" fmla="*/ 1134533 w 2167466"/>
              <a:gd name="connsiteY22" fmla="*/ 0 h 1120132"/>
              <a:gd name="connsiteX0" fmla="*/ 1261533 w 2167466"/>
              <a:gd name="connsiteY0" fmla="*/ 5645 h 1094732"/>
              <a:gd name="connsiteX1" fmla="*/ 872066 w 2167466"/>
              <a:gd name="connsiteY1" fmla="*/ 0 h 1094732"/>
              <a:gd name="connsiteX2" fmla="*/ 643466 w 2167466"/>
              <a:gd name="connsiteY2" fmla="*/ 110066 h 1094732"/>
              <a:gd name="connsiteX3" fmla="*/ 550333 w 2167466"/>
              <a:gd name="connsiteY3" fmla="*/ 118533 h 1094732"/>
              <a:gd name="connsiteX4" fmla="*/ 440266 w 2167466"/>
              <a:gd name="connsiteY4" fmla="*/ 169333 h 1094732"/>
              <a:gd name="connsiteX5" fmla="*/ 347133 w 2167466"/>
              <a:gd name="connsiteY5" fmla="*/ 194733 h 1094732"/>
              <a:gd name="connsiteX6" fmla="*/ 135466 w 2167466"/>
              <a:gd name="connsiteY6" fmla="*/ 254000 h 1094732"/>
              <a:gd name="connsiteX7" fmla="*/ 0 w 2167466"/>
              <a:gd name="connsiteY7" fmla="*/ 364066 h 1094732"/>
              <a:gd name="connsiteX8" fmla="*/ 33866 w 2167466"/>
              <a:gd name="connsiteY8" fmla="*/ 524933 h 1094732"/>
              <a:gd name="connsiteX9" fmla="*/ 364066 w 2167466"/>
              <a:gd name="connsiteY9" fmla="*/ 745066 h 1094732"/>
              <a:gd name="connsiteX10" fmla="*/ 465666 w 2167466"/>
              <a:gd name="connsiteY10" fmla="*/ 846666 h 1094732"/>
              <a:gd name="connsiteX11" fmla="*/ 685800 w 2167466"/>
              <a:gd name="connsiteY11" fmla="*/ 999066 h 1094732"/>
              <a:gd name="connsiteX12" fmla="*/ 790222 w 2167466"/>
              <a:gd name="connsiteY12" fmla="*/ 1089377 h 1094732"/>
              <a:gd name="connsiteX13" fmla="*/ 1063978 w 2167466"/>
              <a:gd name="connsiteY13" fmla="*/ 1086555 h 1094732"/>
              <a:gd name="connsiteX14" fmla="*/ 1312332 w 2167466"/>
              <a:gd name="connsiteY14" fmla="*/ 979311 h 1094732"/>
              <a:gd name="connsiteX15" fmla="*/ 1583267 w 2167466"/>
              <a:gd name="connsiteY15" fmla="*/ 891822 h 1094732"/>
              <a:gd name="connsiteX16" fmla="*/ 1955800 w 2167466"/>
              <a:gd name="connsiteY16" fmla="*/ 804333 h 1094732"/>
              <a:gd name="connsiteX17" fmla="*/ 2125133 w 2167466"/>
              <a:gd name="connsiteY17" fmla="*/ 635000 h 1094732"/>
              <a:gd name="connsiteX18" fmla="*/ 2167466 w 2167466"/>
              <a:gd name="connsiteY18" fmla="*/ 584200 h 1094732"/>
              <a:gd name="connsiteX19" fmla="*/ 2037644 w 2167466"/>
              <a:gd name="connsiteY19" fmla="*/ 349955 h 1094732"/>
              <a:gd name="connsiteX20" fmla="*/ 1786466 w 2167466"/>
              <a:gd name="connsiteY20" fmla="*/ 220133 h 1094732"/>
              <a:gd name="connsiteX21" fmla="*/ 1490133 w 2167466"/>
              <a:gd name="connsiteY21" fmla="*/ 101600 h 1094732"/>
              <a:gd name="connsiteX22" fmla="*/ 1261533 w 2167466"/>
              <a:gd name="connsiteY22" fmla="*/ 5645 h 1094732"/>
              <a:gd name="connsiteX0" fmla="*/ 1261533 w 2167466"/>
              <a:gd name="connsiteY0" fmla="*/ 5645 h 1094732"/>
              <a:gd name="connsiteX1" fmla="*/ 872066 w 2167466"/>
              <a:gd name="connsiteY1" fmla="*/ 0 h 1094732"/>
              <a:gd name="connsiteX2" fmla="*/ 643466 w 2167466"/>
              <a:gd name="connsiteY2" fmla="*/ 110066 h 1094732"/>
              <a:gd name="connsiteX3" fmla="*/ 550333 w 2167466"/>
              <a:gd name="connsiteY3" fmla="*/ 118533 h 1094732"/>
              <a:gd name="connsiteX4" fmla="*/ 440266 w 2167466"/>
              <a:gd name="connsiteY4" fmla="*/ 169333 h 1094732"/>
              <a:gd name="connsiteX5" fmla="*/ 347133 w 2167466"/>
              <a:gd name="connsiteY5" fmla="*/ 194733 h 1094732"/>
              <a:gd name="connsiteX6" fmla="*/ 135466 w 2167466"/>
              <a:gd name="connsiteY6" fmla="*/ 254000 h 1094732"/>
              <a:gd name="connsiteX7" fmla="*/ 0 w 2167466"/>
              <a:gd name="connsiteY7" fmla="*/ 364066 h 1094732"/>
              <a:gd name="connsiteX8" fmla="*/ 33866 w 2167466"/>
              <a:gd name="connsiteY8" fmla="*/ 524933 h 1094732"/>
              <a:gd name="connsiteX9" fmla="*/ 364066 w 2167466"/>
              <a:gd name="connsiteY9" fmla="*/ 745066 h 1094732"/>
              <a:gd name="connsiteX10" fmla="*/ 465666 w 2167466"/>
              <a:gd name="connsiteY10" fmla="*/ 846666 h 1094732"/>
              <a:gd name="connsiteX11" fmla="*/ 685800 w 2167466"/>
              <a:gd name="connsiteY11" fmla="*/ 999066 h 1094732"/>
              <a:gd name="connsiteX12" fmla="*/ 790222 w 2167466"/>
              <a:gd name="connsiteY12" fmla="*/ 1089377 h 1094732"/>
              <a:gd name="connsiteX13" fmla="*/ 1063978 w 2167466"/>
              <a:gd name="connsiteY13" fmla="*/ 1086555 h 1094732"/>
              <a:gd name="connsiteX14" fmla="*/ 1312332 w 2167466"/>
              <a:gd name="connsiteY14" fmla="*/ 979311 h 1094732"/>
              <a:gd name="connsiteX15" fmla="*/ 1583267 w 2167466"/>
              <a:gd name="connsiteY15" fmla="*/ 891822 h 1094732"/>
              <a:gd name="connsiteX16" fmla="*/ 1955800 w 2167466"/>
              <a:gd name="connsiteY16" fmla="*/ 804333 h 1094732"/>
              <a:gd name="connsiteX17" fmla="*/ 2125133 w 2167466"/>
              <a:gd name="connsiteY17" fmla="*/ 635000 h 1094732"/>
              <a:gd name="connsiteX18" fmla="*/ 2167466 w 2167466"/>
              <a:gd name="connsiteY18" fmla="*/ 584200 h 1094732"/>
              <a:gd name="connsiteX19" fmla="*/ 2037644 w 2167466"/>
              <a:gd name="connsiteY19" fmla="*/ 349955 h 1094732"/>
              <a:gd name="connsiteX20" fmla="*/ 1786466 w 2167466"/>
              <a:gd name="connsiteY20" fmla="*/ 220133 h 1094732"/>
              <a:gd name="connsiteX21" fmla="*/ 1490133 w 2167466"/>
              <a:gd name="connsiteY21" fmla="*/ 101600 h 1094732"/>
              <a:gd name="connsiteX22" fmla="*/ 1261533 w 2167466"/>
              <a:gd name="connsiteY22" fmla="*/ 5645 h 1094732"/>
              <a:gd name="connsiteX0" fmla="*/ 1261533 w 2167466"/>
              <a:gd name="connsiteY0" fmla="*/ 10803 h 1099890"/>
              <a:gd name="connsiteX1" fmla="*/ 872066 w 2167466"/>
              <a:gd name="connsiteY1" fmla="*/ 5158 h 1099890"/>
              <a:gd name="connsiteX2" fmla="*/ 643466 w 2167466"/>
              <a:gd name="connsiteY2" fmla="*/ 115224 h 1099890"/>
              <a:gd name="connsiteX3" fmla="*/ 550333 w 2167466"/>
              <a:gd name="connsiteY3" fmla="*/ 123691 h 1099890"/>
              <a:gd name="connsiteX4" fmla="*/ 440266 w 2167466"/>
              <a:gd name="connsiteY4" fmla="*/ 174491 h 1099890"/>
              <a:gd name="connsiteX5" fmla="*/ 347133 w 2167466"/>
              <a:gd name="connsiteY5" fmla="*/ 199891 h 1099890"/>
              <a:gd name="connsiteX6" fmla="*/ 135466 w 2167466"/>
              <a:gd name="connsiteY6" fmla="*/ 259158 h 1099890"/>
              <a:gd name="connsiteX7" fmla="*/ 0 w 2167466"/>
              <a:gd name="connsiteY7" fmla="*/ 369224 h 1099890"/>
              <a:gd name="connsiteX8" fmla="*/ 33866 w 2167466"/>
              <a:gd name="connsiteY8" fmla="*/ 530091 h 1099890"/>
              <a:gd name="connsiteX9" fmla="*/ 364066 w 2167466"/>
              <a:gd name="connsiteY9" fmla="*/ 750224 h 1099890"/>
              <a:gd name="connsiteX10" fmla="*/ 465666 w 2167466"/>
              <a:gd name="connsiteY10" fmla="*/ 851824 h 1099890"/>
              <a:gd name="connsiteX11" fmla="*/ 685800 w 2167466"/>
              <a:gd name="connsiteY11" fmla="*/ 1004224 h 1099890"/>
              <a:gd name="connsiteX12" fmla="*/ 790222 w 2167466"/>
              <a:gd name="connsiteY12" fmla="*/ 1094535 h 1099890"/>
              <a:gd name="connsiteX13" fmla="*/ 1063978 w 2167466"/>
              <a:gd name="connsiteY13" fmla="*/ 1091713 h 1099890"/>
              <a:gd name="connsiteX14" fmla="*/ 1312332 w 2167466"/>
              <a:gd name="connsiteY14" fmla="*/ 984469 h 1099890"/>
              <a:gd name="connsiteX15" fmla="*/ 1583267 w 2167466"/>
              <a:gd name="connsiteY15" fmla="*/ 896980 h 1099890"/>
              <a:gd name="connsiteX16" fmla="*/ 1955800 w 2167466"/>
              <a:gd name="connsiteY16" fmla="*/ 809491 h 1099890"/>
              <a:gd name="connsiteX17" fmla="*/ 2125133 w 2167466"/>
              <a:gd name="connsiteY17" fmla="*/ 640158 h 1099890"/>
              <a:gd name="connsiteX18" fmla="*/ 2167466 w 2167466"/>
              <a:gd name="connsiteY18" fmla="*/ 589358 h 1099890"/>
              <a:gd name="connsiteX19" fmla="*/ 2037644 w 2167466"/>
              <a:gd name="connsiteY19" fmla="*/ 355113 h 1099890"/>
              <a:gd name="connsiteX20" fmla="*/ 1786466 w 2167466"/>
              <a:gd name="connsiteY20" fmla="*/ 225291 h 1099890"/>
              <a:gd name="connsiteX21" fmla="*/ 1490133 w 2167466"/>
              <a:gd name="connsiteY21" fmla="*/ 106758 h 1099890"/>
              <a:gd name="connsiteX22" fmla="*/ 1261533 w 2167466"/>
              <a:gd name="connsiteY22" fmla="*/ 10803 h 1099890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50333 w 2167466"/>
              <a:gd name="connsiteY3" fmla="*/ 131820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50333 w 2167466"/>
              <a:gd name="connsiteY3" fmla="*/ 131820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50333 w 2167466"/>
              <a:gd name="connsiteY3" fmla="*/ 131820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50333 w 2167466"/>
              <a:gd name="connsiteY3" fmla="*/ 131820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440266 w 2167466"/>
              <a:gd name="connsiteY4" fmla="*/ 182620 h 1108019"/>
              <a:gd name="connsiteX5" fmla="*/ 347133 w 2167466"/>
              <a:gd name="connsiteY5" fmla="*/ 208020 h 1108019"/>
              <a:gd name="connsiteX6" fmla="*/ 135466 w 2167466"/>
              <a:gd name="connsiteY6" fmla="*/ 267287 h 1108019"/>
              <a:gd name="connsiteX7" fmla="*/ 0 w 2167466"/>
              <a:gd name="connsiteY7" fmla="*/ 377353 h 1108019"/>
              <a:gd name="connsiteX8" fmla="*/ 33866 w 2167466"/>
              <a:gd name="connsiteY8" fmla="*/ 538220 h 1108019"/>
              <a:gd name="connsiteX9" fmla="*/ 364066 w 2167466"/>
              <a:gd name="connsiteY9" fmla="*/ 758353 h 1108019"/>
              <a:gd name="connsiteX10" fmla="*/ 465666 w 2167466"/>
              <a:gd name="connsiteY10" fmla="*/ 859953 h 1108019"/>
              <a:gd name="connsiteX11" fmla="*/ 685800 w 2167466"/>
              <a:gd name="connsiteY11" fmla="*/ 1012353 h 1108019"/>
              <a:gd name="connsiteX12" fmla="*/ 790222 w 2167466"/>
              <a:gd name="connsiteY12" fmla="*/ 1102664 h 1108019"/>
              <a:gd name="connsiteX13" fmla="*/ 1063978 w 2167466"/>
              <a:gd name="connsiteY13" fmla="*/ 1099842 h 1108019"/>
              <a:gd name="connsiteX14" fmla="*/ 1312332 w 2167466"/>
              <a:gd name="connsiteY14" fmla="*/ 992598 h 1108019"/>
              <a:gd name="connsiteX15" fmla="*/ 1583267 w 2167466"/>
              <a:gd name="connsiteY15" fmla="*/ 905109 h 1108019"/>
              <a:gd name="connsiteX16" fmla="*/ 1955800 w 2167466"/>
              <a:gd name="connsiteY16" fmla="*/ 817620 h 1108019"/>
              <a:gd name="connsiteX17" fmla="*/ 2125133 w 2167466"/>
              <a:gd name="connsiteY17" fmla="*/ 648287 h 1108019"/>
              <a:gd name="connsiteX18" fmla="*/ 2167466 w 2167466"/>
              <a:gd name="connsiteY18" fmla="*/ 597487 h 1108019"/>
              <a:gd name="connsiteX19" fmla="*/ 2037644 w 2167466"/>
              <a:gd name="connsiteY19" fmla="*/ 363242 h 1108019"/>
              <a:gd name="connsiteX20" fmla="*/ 1786466 w 2167466"/>
              <a:gd name="connsiteY20" fmla="*/ 233420 h 1108019"/>
              <a:gd name="connsiteX21" fmla="*/ 1490133 w 2167466"/>
              <a:gd name="connsiteY21" fmla="*/ 114887 h 1108019"/>
              <a:gd name="connsiteX22" fmla="*/ 1261533 w 2167466"/>
              <a:gd name="connsiteY22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47133 w 2167466"/>
              <a:gd name="connsiteY4" fmla="*/ 208020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33866 w 2167466"/>
              <a:gd name="connsiteY7" fmla="*/ 538220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64066 w 2167466"/>
              <a:gd name="connsiteY8" fmla="*/ 758353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85800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68867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68867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08019"/>
              <a:gd name="connsiteX1" fmla="*/ 872066 w 2167466"/>
              <a:gd name="connsiteY1" fmla="*/ 13287 h 1108019"/>
              <a:gd name="connsiteX2" fmla="*/ 643466 w 2167466"/>
              <a:gd name="connsiteY2" fmla="*/ 123353 h 1108019"/>
              <a:gd name="connsiteX3" fmla="*/ 524933 w 2167466"/>
              <a:gd name="connsiteY3" fmla="*/ 123353 h 1108019"/>
              <a:gd name="connsiteX4" fmla="*/ 355599 w 2167466"/>
              <a:gd name="connsiteY4" fmla="*/ 185442 h 1108019"/>
              <a:gd name="connsiteX5" fmla="*/ 135466 w 2167466"/>
              <a:gd name="connsiteY5" fmla="*/ 267287 h 1108019"/>
              <a:gd name="connsiteX6" fmla="*/ 0 w 2167466"/>
              <a:gd name="connsiteY6" fmla="*/ 377353 h 1108019"/>
              <a:gd name="connsiteX7" fmla="*/ 62088 w 2167466"/>
              <a:gd name="connsiteY7" fmla="*/ 543864 h 1108019"/>
              <a:gd name="connsiteX8" fmla="*/ 316088 w 2167466"/>
              <a:gd name="connsiteY8" fmla="*/ 775286 h 1108019"/>
              <a:gd name="connsiteX9" fmla="*/ 465666 w 2167466"/>
              <a:gd name="connsiteY9" fmla="*/ 859953 h 1108019"/>
              <a:gd name="connsiteX10" fmla="*/ 668867 w 2167466"/>
              <a:gd name="connsiteY10" fmla="*/ 1012353 h 1108019"/>
              <a:gd name="connsiteX11" fmla="*/ 790222 w 2167466"/>
              <a:gd name="connsiteY11" fmla="*/ 1102664 h 1108019"/>
              <a:gd name="connsiteX12" fmla="*/ 1063978 w 2167466"/>
              <a:gd name="connsiteY12" fmla="*/ 1099842 h 1108019"/>
              <a:gd name="connsiteX13" fmla="*/ 1312332 w 2167466"/>
              <a:gd name="connsiteY13" fmla="*/ 992598 h 1108019"/>
              <a:gd name="connsiteX14" fmla="*/ 1583267 w 2167466"/>
              <a:gd name="connsiteY14" fmla="*/ 905109 h 1108019"/>
              <a:gd name="connsiteX15" fmla="*/ 1955800 w 2167466"/>
              <a:gd name="connsiteY15" fmla="*/ 817620 h 1108019"/>
              <a:gd name="connsiteX16" fmla="*/ 2125133 w 2167466"/>
              <a:gd name="connsiteY16" fmla="*/ 648287 h 1108019"/>
              <a:gd name="connsiteX17" fmla="*/ 2167466 w 2167466"/>
              <a:gd name="connsiteY17" fmla="*/ 597487 h 1108019"/>
              <a:gd name="connsiteX18" fmla="*/ 2037644 w 2167466"/>
              <a:gd name="connsiteY18" fmla="*/ 363242 h 1108019"/>
              <a:gd name="connsiteX19" fmla="*/ 1786466 w 2167466"/>
              <a:gd name="connsiteY19" fmla="*/ 233420 h 1108019"/>
              <a:gd name="connsiteX20" fmla="*/ 1490133 w 2167466"/>
              <a:gd name="connsiteY20" fmla="*/ 114887 h 1108019"/>
              <a:gd name="connsiteX21" fmla="*/ 1261533 w 2167466"/>
              <a:gd name="connsiteY21" fmla="*/ 18932 h 1108019"/>
              <a:gd name="connsiteX0" fmla="*/ 1261533 w 2167466"/>
              <a:gd name="connsiteY0" fmla="*/ 18932 h 1116465"/>
              <a:gd name="connsiteX1" fmla="*/ 872066 w 2167466"/>
              <a:gd name="connsiteY1" fmla="*/ 13287 h 1116465"/>
              <a:gd name="connsiteX2" fmla="*/ 643466 w 2167466"/>
              <a:gd name="connsiteY2" fmla="*/ 123353 h 1116465"/>
              <a:gd name="connsiteX3" fmla="*/ 524933 w 2167466"/>
              <a:gd name="connsiteY3" fmla="*/ 123353 h 1116465"/>
              <a:gd name="connsiteX4" fmla="*/ 355599 w 2167466"/>
              <a:gd name="connsiteY4" fmla="*/ 185442 h 1116465"/>
              <a:gd name="connsiteX5" fmla="*/ 135466 w 2167466"/>
              <a:gd name="connsiteY5" fmla="*/ 267287 h 1116465"/>
              <a:gd name="connsiteX6" fmla="*/ 0 w 2167466"/>
              <a:gd name="connsiteY6" fmla="*/ 377353 h 1116465"/>
              <a:gd name="connsiteX7" fmla="*/ 62088 w 2167466"/>
              <a:gd name="connsiteY7" fmla="*/ 543864 h 1116465"/>
              <a:gd name="connsiteX8" fmla="*/ 316088 w 2167466"/>
              <a:gd name="connsiteY8" fmla="*/ 775286 h 1116465"/>
              <a:gd name="connsiteX9" fmla="*/ 465666 w 2167466"/>
              <a:gd name="connsiteY9" fmla="*/ 859953 h 1116465"/>
              <a:gd name="connsiteX10" fmla="*/ 668867 w 2167466"/>
              <a:gd name="connsiteY10" fmla="*/ 1012353 h 1116465"/>
              <a:gd name="connsiteX11" fmla="*/ 790222 w 2167466"/>
              <a:gd name="connsiteY11" fmla="*/ 1102664 h 1116465"/>
              <a:gd name="connsiteX12" fmla="*/ 1063978 w 2167466"/>
              <a:gd name="connsiteY12" fmla="*/ 1099842 h 1116465"/>
              <a:gd name="connsiteX13" fmla="*/ 1312332 w 2167466"/>
              <a:gd name="connsiteY13" fmla="*/ 992598 h 1116465"/>
              <a:gd name="connsiteX14" fmla="*/ 1583267 w 2167466"/>
              <a:gd name="connsiteY14" fmla="*/ 905109 h 1116465"/>
              <a:gd name="connsiteX15" fmla="*/ 1955800 w 2167466"/>
              <a:gd name="connsiteY15" fmla="*/ 817620 h 1116465"/>
              <a:gd name="connsiteX16" fmla="*/ 2125133 w 2167466"/>
              <a:gd name="connsiteY16" fmla="*/ 648287 h 1116465"/>
              <a:gd name="connsiteX17" fmla="*/ 2167466 w 2167466"/>
              <a:gd name="connsiteY17" fmla="*/ 597487 h 1116465"/>
              <a:gd name="connsiteX18" fmla="*/ 2037644 w 2167466"/>
              <a:gd name="connsiteY18" fmla="*/ 363242 h 1116465"/>
              <a:gd name="connsiteX19" fmla="*/ 1786466 w 2167466"/>
              <a:gd name="connsiteY19" fmla="*/ 233420 h 1116465"/>
              <a:gd name="connsiteX20" fmla="*/ 1490133 w 2167466"/>
              <a:gd name="connsiteY20" fmla="*/ 114887 h 1116465"/>
              <a:gd name="connsiteX21" fmla="*/ 1261533 w 2167466"/>
              <a:gd name="connsiteY21" fmla="*/ 18932 h 111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67466" h="1116465">
                <a:moveTo>
                  <a:pt x="1261533" y="18932"/>
                </a:moveTo>
                <a:cubicBezTo>
                  <a:pt x="1128889" y="-2706"/>
                  <a:pt x="993422" y="-7409"/>
                  <a:pt x="872066" y="13287"/>
                </a:cubicBezTo>
                <a:cubicBezTo>
                  <a:pt x="722489" y="24576"/>
                  <a:pt x="674510" y="78198"/>
                  <a:pt x="643466" y="123353"/>
                </a:cubicBezTo>
                <a:cubicBezTo>
                  <a:pt x="603956" y="154397"/>
                  <a:pt x="558800" y="128998"/>
                  <a:pt x="524933" y="123353"/>
                </a:cubicBezTo>
                <a:cubicBezTo>
                  <a:pt x="468488" y="144049"/>
                  <a:pt x="476955" y="207080"/>
                  <a:pt x="355599" y="185442"/>
                </a:cubicBezTo>
                <a:cubicBezTo>
                  <a:pt x="279398" y="192968"/>
                  <a:pt x="197556" y="217428"/>
                  <a:pt x="135466" y="267287"/>
                </a:cubicBezTo>
                <a:cubicBezTo>
                  <a:pt x="90311" y="303976"/>
                  <a:pt x="2822" y="295509"/>
                  <a:pt x="0" y="377353"/>
                </a:cubicBezTo>
                <a:cubicBezTo>
                  <a:pt x="20696" y="432857"/>
                  <a:pt x="-6586" y="479893"/>
                  <a:pt x="62088" y="543864"/>
                </a:cubicBezTo>
                <a:cubicBezTo>
                  <a:pt x="174036" y="592782"/>
                  <a:pt x="226718" y="652990"/>
                  <a:pt x="316088" y="775286"/>
                </a:cubicBezTo>
                <a:cubicBezTo>
                  <a:pt x="377236" y="837374"/>
                  <a:pt x="415807" y="831731"/>
                  <a:pt x="465666" y="859953"/>
                </a:cubicBezTo>
                <a:cubicBezTo>
                  <a:pt x="589844" y="1017998"/>
                  <a:pt x="609600" y="975664"/>
                  <a:pt x="668867" y="1012353"/>
                </a:cubicBezTo>
                <a:lnTo>
                  <a:pt x="790222" y="1102664"/>
                </a:lnTo>
                <a:cubicBezTo>
                  <a:pt x="879593" y="1126182"/>
                  <a:pt x="971785" y="1115834"/>
                  <a:pt x="1063978" y="1099842"/>
                </a:cubicBezTo>
                <a:cubicBezTo>
                  <a:pt x="1158052" y="1058450"/>
                  <a:pt x="1175924" y="1005766"/>
                  <a:pt x="1312332" y="992598"/>
                </a:cubicBezTo>
                <a:cubicBezTo>
                  <a:pt x="1402644" y="963435"/>
                  <a:pt x="1481666" y="956849"/>
                  <a:pt x="1583267" y="905109"/>
                </a:cubicBezTo>
                <a:cubicBezTo>
                  <a:pt x="1710267" y="898524"/>
                  <a:pt x="1794933" y="863716"/>
                  <a:pt x="1955800" y="817620"/>
                </a:cubicBezTo>
                <a:cubicBezTo>
                  <a:pt x="2054577" y="744243"/>
                  <a:pt x="2054578" y="687798"/>
                  <a:pt x="2125133" y="648287"/>
                </a:cubicBezTo>
                <a:cubicBezTo>
                  <a:pt x="2139244" y="631354"/>
                  <a:pt x="2164644" y="636998"/>
                  <a:pt x="2167466" y="597487"/>
                </a:cubicBezTo>
                <a:cubicBezTo>
                  <a:pt x="2142066" y="484599"/>
                  <a:pt x="2105377" y="442264"/>
                  <a:pt x="2037644" y="363242"/>
                </a:cubicBezTo>
                <a:cubicBezTo>
                  <a:pt x="1951096" y="288924"/>
                  <a:pt x="1870192" y="276694"/>
                  <a:pt x="1786466" y="233420"/>
                </a:cubicBezTo>
                <a:cubicBezTo>
                  <a:pt x="1698977" y="151576"/>
                  <a:pt x="1563511" y="106420"/>
                  <a:pt x="1490133" y="114887"/>
                </a:cubicBezTo>
                <a:cubicBezTo>
                  <a:pt x="1413933" y="109243"/>
                  <a:pt x="1408288" y="38687"/>
                  <a:pt x="1261533" y="18932"/>
                </a:cubicBezTo>
                <a:close/>
              </a:path>
            </a:pathLst>
          </a:custGeom>
          <a:solidFill>
            <a:srgbClr val="C00000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rtlCol="0" anchor="ctr"/>
          <a:lstStyle/>
          <a:p>
            <a:r>
              <a:rPr lang="en-GB" sz="1400" cap="small" dirty="0"/>
              <a:t>Alg. Pr.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CE91B7D-C8CF-4498-BF87-EB7F856C85B2}"/>
              </a:ext>
            </a:extLst>
          </p:cNvPr>
          <p:cNvSpPr/>
          <p:nvPr/>
        </p:nvSpPr>
        <p:spPr>
          <a:xfrm>
            <a:off x="9607471" y="4165600"/>
            <a:ext cx="1653567" cy="1998420"/>
          </a:xfrm>
          <a:custGeom>
            <a:avLst/>
            <a:gdLst>
              <a:gd name="connsiteX0" fmla="*/ 406400 w 1600200"/>
              <a:gd name="connsiteY0" fmla="*/ 25400 h 1989666"/>
              <a:gd name="connsiteX1" fmla="*/ 110066 w 1600200"/>
              <a:gd name="connsiteY1" fmla="*/ 279400 h 1989666"/>
              <a:gd name="connsiteX2" fmla="*/ 0 w 1600200"/>
              <a:gd name="connsiteY2" fmla="*/ 508000 h 1989666"/>
              <a:gd name="connsiteX3" fmla="*/ 8466 w 1600200"/>
              <a:gd name="connsiteY3" fmla="*/ 753533 h 1989666"/>
              <a:gd name="connsiteX4" fmla="*/ 110066 w 1600200"/>
              <a:gd name="connsiteY4" fmla="*/ 948266 h 1989666"/>
              <a:gd name="connsiteX5" fmla="*/ 237066 w 1600200"/>
              <a:gd name="connsiteY5" fmla="*/ 1117600 h 1989666"/>
              <a:gd name="connsiteX6" fmla="*/ 321733 w 1600200"/>
              <a:gd name="connsiteY6" fmla="*/ 1219200 h 1989666"/>
              <a:gd name="connsiteX7" fmla="*/ 414866 w 1600200"/>
              <a:gd name="connsiteY7" fmla="*/ 1430866 h 1989666"/>
              <a:gd name="connsiteX8" fmla="*/ 567266 w 1600200"/>
              <a:gd name="connsiteY8" fmla="*/ 1651000 h 1989666"/>
              <a:gd name="connsiteX9" fmla="*/ 736600 w 1600200"/>
              <a:gd name="connsiteY9" fmla="*/ 1862666 h 1989666"/>
              <a:gd name="connsiteX10" fmla="*/ 965200 w 1600200"/>
              <a:gd name="connsiteY10" fmla="*/ 1989666 h 1989666"/>
              <a:gd name="connsiteX11" fmla="*/ 1337733 w 1600200"/>
              <a:gd name="connsiteY11" fmla="*/ 1879600 h 1989666"/>
              <a:gd name="connsiteX12" fmla="*/ 1507066 w 1600200"/>
              <a:gd name="connsiteY12" fmla="*/ 1642533 h 1989666"/>
              <a:gd name="connsiteX13" fmla="*/ 1600200 w 1600200"/>
              <a:gd name="connsiteY13" fmla="*/ 1219200 h 1989666"/>
              <a:gd name="connsiteX14" fmla="*/ 1540933 w 1600200"/>
              <a:gd name="connsiteY14" fmla="*/ 804333 h 1989666"/>
              <a:gd name="connsiteX15" fmla="*/ 1363133 w 1600200"/>
              <a:gd name="connsiteY15" fmla="*/ 465666 h 1989666"/>
              <a:gd name="connsiteX16" fmla="*/ 1236133 w 1600200"/>
              <a:gd name="connsiteY16" fmla="*/ 381000 h 1989666"/>
              <a:gd name="connsiteX17" fmla="*/ 1176866 w 1600200"/>
              <a:gd name="connsiteY17" fmla="*/ 220133 h 1989666"/>
              <a:gd name="connsiteX18" fmla="*/ 1049866 w 1600200"/>
              <a:gd name="connsiteY18" fmla="*/ 101600 h 1989666"/>
              <a:gd name="connsiteX19" fmla="*/ 821266 w 1600200"/>
              <a:gd name="connsiteY19" fmla="*/ 50800 h 1989666"/>
              <a:gd name="connsiteX20" fmla="*/ 575733 w 1600200"/>
              <a:gd name="connsiteY20" fmla="*/ 0 h 1989666"/>
              <a:gd name="connsiteX21" fmla="*/ 406400 w 1600200"/>
              <a:gd name="connsiteY21" fmla="*/ 25400 h 1989666"/>
              <a:gd name="connsiteX0" fmla="*/ 406400 w 1600200"/>
              <a:gd name="connsiteY0" fmla="*/ 25400 h 1989666"/>
              <a:gd name="connsiteX1" fmla="*/ 110066 w 1600200"/>
              <a:gd name="connsiteY1" fmla="*/ 279400 h 1989666"/>
              <a:gd name="connsiteX2" fmla="*/ 0 w 1600200"/>
              <a:gd name="connsiteY2" fmla="*/ 508000 h 1989666"/>
              <a:gd name="connsiteX3" fmla="*/ 8466 w 1600200"/>
              <a:gd name="connsiteY3" fmla="*/ 753533 h 1989666"/>
              <a:gd name="connsiteX4" fmla="*/ 110066 w 1600200"/>
              <a:gd name="connsiteY4" fmla="*/ 948266 h 1989666"/>
              <a:gd name="connsiteX5" fmla="*/ 237066 w 1600200"/>
              <a:gd name="connsiteY5" fmla="*/ 1117600 h 1989666"/>
              <a:gd name="connsiteX6" fmla="*/ 321733 w 1600200"/>
              <a:gd name="connsiteY6" fmla="*/ 1219200 h 1989666"/>
              <a:gd name="connsiteX7" fmla="*/ 414866 w 1600200"/>
              <a:gd name="connsiteY7" fmla="*/ 1430866 h 1989666"/>
              <a:gd name="connsiteX8" fmla="*/ 567266 w 1600200"/>
              <a:gd name="connsiteY8" fmla="*/ 1651000 h 1989666"/>
              <a:gd name="connsiteX9" fmla="*/ 736600 w 1600200"/>
              <a:gd name="connsiteY9" fmla="*/ 1862666 h 1989666"/>
              <a:gd name="connsiteX10" fmla="*/ 965200 w 1600200"/>
              <a:gd name="connsiteY10" fmla="*/ 1989666 h 1989666"/>
              <a:gd name="connsiteX11" fmla="*/ 1337733 w 1600200"/>
              <a:gd name="connsiteY11" fmla="*/ 1879600 h 1989666"/>
              <a:gd name="connsiteX12" fmla="*/ 1507066 w 1600200"/>
              <a:gd name="connsiteY12" fmla="*/ 1642533 h 1989666"/>
              <a:gd name="connsiteX13" fmla="*/ 1600200 w 1600200"/>
              <a:gd name="connsiteY13" fmla="*/ 1219200 h 1989666"/>
              <a:gd name="connsiteX14" fmla="*/ 1540933 w 1600200"/>
              <a:gd name="connsiteY14" fmla="*/ 804333 h 1989666"/>
              <a:gd name="connsiteX15" fmla="*/ 1363133 w 1600200"/>
              <a:gd name="connsiteY15" fmla="*/ 465666 h 1989666"/>
              <a:gd name="connsiteX16" fmla="*/ 1236133 w 1600200"/>
              <a:gd name="connsiteY16" fmla="*/ 381000 h 1989666"/>
              <a:gd name="connsiteX17" fmla="*/ 1176866 w 1600200"/>
              <a:gd name="connsiteY17" fmla="*/ 220133 h 1989666"/>
              <a:gd name="connsiteX18" fmla="*/ 1049866 w 1600200"/>
              <a:gd name="connsiteY18" fmla="*/ 101600 h 1989666"/>
              <a:gd name="connsiteX19" fmla="*/ 821266 w 1600200"/>
              <a:gd name="connsiteY19" fmla="*/ 50800 h 1989666"/>
              <a:gd name="connsiteX20" fmla="*/ 575733 w 1600200"/>
              <a:gd name="connsiteY20" fmla="*/ 0 h 1989666"/>
              <a:gd name="connsiteX21" fmla="*/ 406400 w 1600200"/>
              <a:gd name="connsiteY21" fmla="*/ 25400 h 1989666"/>
              <a:gd name="connsiteX0" fmla="*/ 406400 w 1600200"/>
              <a:gd name="connsiteY0" fmla="*/ 25400 h 1989666"/>
              <a:gd name="connsiteX1" fmla="*/ 110066 w 1600200"/>
              <a:gd name="connsiteY1" fmla="*/ 279400 h 1989666"/>
              <a:gd name="connsiteX2" fmla="*/ 0 w 1600200"/>
              <a:gd name="connsiteY2" fmla="*/ 508000 h 1989666"/>
              <a:gd name="connsiteX3" fmla="*/ 8466 w 1600200"/>
              <a:gd name="connsiteY3" fmla="*/ 753533 h 1989666"/>
              <a:gd name="connsiteX4" fmla="*/ 110066 w 1600200"/>
              <a:gd name="connsiteY4" fmla="*/ 948266 h 1989666"/>
              <a:gd name="connsiteX5" fmla="*/ 237066 w 1600200"/>
              <a:gd name="connsiteY5" fmla="*/ 1117600 h 1989666"/>
              <a:gd name="connsiteX6" fmla="*/ 321733 w 1600200"/>
              <a:gd name="connsiteY6" fmla="*/ 1219200 h 1989666"/>
              <a:gd name="connsiteX7" fmla="*/ 414866 w 1600200"/>
              <a:gd name="connsiteY7" fmla="*/ 1430866 h 1989666"/>
              <a:gd name="connsiteX8" fmla="*/ 567266 w 1600200"/>
              <a:gd name="connsiteY8" fmla="*/ 1651000 h 1989666"/>
              <a:gd name="connsiteX9" fmla="*/ 736600 w 1600200"/>
              <a:gd name="connsiteY9" fmla="*/ 1862666 h 1989666"/>
              <a:gd name="connsiteX10" fmla="*/ 965200 w 1600200"/>
              <a:gd name="connsiteY10" fmla="*/ 1989666 h 1989666"/>
              <a:gd name="connsiteX11" fmla="*/ 1337733 w 1600200"/>
              <a:gd name="connsiteY11" fmla="*/ 1879600 h 1989666"/>
              <a:gd name="connsiteX12" fmla="*/ 1526821 w 1600200"/>
              <a:gd name="connsiteY12" fmla="*/ 1642533 h 1989666"/>
              <a:gd name="connsiteX13" fmla="*/ 1600200 w 1600200"/>
              <a:gd name="connsiteY13" fmla="*/ 1219200 h 1989666"/>
              <a:gd name="connsiteX14" fmla="*/ 1540933 w 1600200"/>
              <a:gd name="connsiteY14" fmla="*/ 804333 h 1989666"/>
              <a:gd name="connsiteX15" fmla="*/ 1363133 w 1600200"/>
              <a:gd name="connsiteY15" fmla="*/ 465666 h 1989666"/>
              <a:gd name="connsiteX16" fmla="*/ 1236133 w 1600200"/>
              <a:gd name="connsiteY16" fmla="*/ 381000 h 1989666"/>
              <a:gd name="connsiteX17" fmla="*/ 1176866 w 1600200"/>
              <a:gd name="connsiteY17" fmla="*/ 220133 h 1989666"/>
              <a:gd name="connsiteX18" fmla="*/ 1049866 w 1600200"/>
              <a:gd name="connsiteY18" fmla="*/ 101600 h 1989666"/>
              <a:gd name="connsiteX19" fmla="*/ 821266 w 1600200"/>
              <a:gd name="connsiteY19" fmla="*/ 50800 h 1989666"/>
              <a:gd name="connsiteX20" fmla="*/ 575733 w 1600200"/>
              <a:gd name="connsiteY20" fmla="*/ 0 h 1989666"/>
              <a:gd name="connsiteX21" fmla="*/ 406400 w 1600200"/>
              <a:gd name="connsiteY21" fmla="*/ 25400 h 1989666"/>
              <a:gd name="connsiteX0" fmla="*/ 406400 w 1600200"/>
              <a:gd name="connsiteY0" fmla="*/ 25400 h 1989666"/>
              <a:gd name="connsiteX1" fmla="*/ 110066 w 1600200"/>
              <a:gd name="connsiteY1" fmla="*/ 279400 h 1989666"/>
              <a:gd name="connsiteX2" fmla="*/ 0 w 1600200"/>
              <a:gd name="connsiteY2" fmla="*/ 508000 h 1989666"/>
              <a:gd name="connsiteX3" fmla="*/ 8466 w 1600200"/>
              <a:gd name="connsiteY3" fmla="*/ 753533 h 1989666"/>
              <a:gd name="connsiteX4" fmla="*/ 110066 w 1600200"/>
              <a:gd name="connsiteY4" fmla="*/ 948266 h 1989666"/>
              <a:gd name="connsiteX5" fmla="*/ 237066 w 1600200"/>
              <a:gd name="connsiteY5" fmla="*/ 1117600 h 1989666"/>
              <a:gd name="connsiteX6" fmla="*/ 321733 w 1600200"/>
              <a:gd name="connsiteY6" fmla="*/ 1219200 h 1989666"/>
              <a:gd name="connsiteX7" fmla="*/ 414866 w 1600200"/>
              <a:gd name="connsiteY7" fmla="*/ 1430866 h 1989666"/>
              <a:gd name="connsiteX8" fmla="*/ 567266 w 1600200"/>
              <a:gd name="connsiteY8" fmla="*/ 1651000 h 1989666"/>
              <a:gd name="connsiteX9" fmla="*/ 736600 w 1600200"/>
              <a:gd name="connsiteY9" fmla="*/ 1862666 h 1989666"/>
              <a:gd name="connsiteX10" fmla="*/ 965200 w 1600200"/>
              <a:gd name="connsiteY10" fmla="*/ 1989666 h 1989666"/>
              <a:gd name="connsiteX11" fmla="*/ 1337733 w 1600200"/>
              <a:gd name="connsiteY11" fmla="*/ 1879600 h 1989666"/>
              <a:gd name="connsiteX12" fmla="*/ 1526821 w 1600200"/>
              <a:gd name="connsiteY12" fmla="*/ 1642533 h 1989666"/>
              <a:gd name="connsiteX13" fmla="*/ 1600200 w 1600200"/>
              <a:gd name="connsiteY13" fmla="*/ 1219200 h 1989666"/>
              <a:gd name="connsiteX14" fmla="*/ 1540933 w 1600200"/>
              <a:gd name="connsiteY14" fmla="*/ 804333 h 1989666"/>
              <a:gd name="connsiteX15" fmla="*/ 1363133 w 1600200"/>
              <a:gd name="connsiteY15" fmla="*/ 465666 h 1989666"/>
              <a:gd name="connsiteX16" fmla="*/ 1236133 w 1600200"/>
              <a:gd name="connsiteY16" fmla="*/ 381000 h 1989666"/>
              <a:gd name="connsiteX17" fmla="*/ 1176866 w 1600200"/>
              <a:gd name="connsiteY17" fmla="*/ 220133 h 1989666"/>
              <a:gd name="connsiteX18" fmla="*/ 1049866 w 1600200"/>
              <a:gd name="connsiteY18" fmla="*/ 101600 h 1989666"/>
              <a:gd name="connsiteX19" fmla="*/ 821266 w 1600200"/>
              <a:gd name="connsiteY19" fmla="*/ 50800 h 1989666"/>
              <a:gd name="connsiteX20" fmla="*/ 575733 w 1600200"/>
              <a:gd name="connsiteY20" fmla="*/ 0 h 1989666"/>
              <a:gd name="connsiteX21" fmla="*/ 406400 w 1600200"/>
              <a:gd name="connsiteY21" fmla="*/ 25400 h 1989666"/>
              <a:gd name="connsiteX0" fmla="*/ 406400 w 1600200"/>
              <a:gd name="connsiteY0" fmla="*/ 25400 h 1989666"/>
              <a:gd name="connsiteX1" fmla="*/ 110066 w 1600200"/>
              <a:gd name="connsiteY1" fmla="*/ 279400 h 1989666"/>
              <a:gd name="connsiteX2" fmla="*/ 0 w 1600200"/>
              <a:gd name="connsiteY2" fmla="*/ 508000 h 1989666"/>
              <a:gd name="connsiteX3" fmla="*/ 8466 w 1600200"/>
              <a:gd name="connsiteY3" fmla="*/ 753533 h 1989666"/>
              <a:gd name="connsiteX4" fmla="*/ 110066 w 1600200"/>
              <a:gd name="connsiteY4" fmla="*/ 948266 h 1989666"/>
              <a:gd name="connsiteX5" fmla="*/ 237066 w 1600200"/>
              <a:gd name="connsiteY5" fmla="*/ 1117600 h 1989666"/>
              <a:gd name="connsiteX6" fmla="*/ 321733 w 1600200"/>
              <a:gd name="connsiteY6" fmla="*/ 1219200 h 1989666"/>
              <a:gd name="connsiteX7" fmla="*/ 414866 w 1600200"/>
              <a:gd name="connsiteY7" fmla="*/ 1430866 h 1989666"/>
              <a:gd name="connsiteX8" fmla="*/ 567266 w 1600200"/>
              <a:gd name="connsiteY8" fmla="*/ 1651000 h 1989666"/>
              <a:gd name="connsiteX9" fmla="*/ 736600 w 1600200"/>
              <a:gd name="connsiteY9" fmla="*/ 1862666 h 1989666"/>
              <a:gd name="connsiteX10" fmla="*/ 965200 w 1600200"/>
              <a:gd name="connsiteY10" fmla="*/ 1989666 h 1989666"/>
              <a:gd name="connsiteX11" fmla="*/ 1337733 w 1600200"/>
              <a:gd name="connsiteY11" fmla="*/ 1879600 h 1989666"/>
              <a:gd name="connsiteX12" fmla="*/ 1526821 w 1600200"/>
              <a:gd name="connsiteY12" fmla="*/ 1642533 h 1989666"/>
              <a:gd name="connsiteX13" fmla="*/ 1600200 w 1600200"/>
              <a:gd name="connsiteY13" fmla="*/ 1219200 h 1989666"/>
              <a:gd name="connsiteX14" fmla="*/ 1540933 w 1600200"/>
              <a:gd name="connsiteY14" fmla="*/ 804333 h 1989666"/>
              <a:gd name="connsiteX15" fmla="*/ 1363133 w 1600200"/>
              <a:gd name="connsiteY15" fmla="*/ 465666 h 1989666"/>
              <a:gd name="connsiteX16" fmla="*/ 1236133 w 1600200"/>
              <a:gd name="connsiteY16" fmla="*/ 381000 h 1989666"/>
              <a:gd name="connsiteX17" fmla="*/ 1176866 w 1600200"/>
              <a:gd name="connsiteY17" fmla="*/ 220133 h 1989666"/>
              <a:gd name="connsiteX18" fmla="*/ 1049866 w 1600200"/>
              <a:gd name="connsiteY18" fmla="*/ 101600 h 1989666"/>
              <a:gd name="connsiteX19" fmla="*/ 821266 w 1600200"/>
              <a:gd name="connsiteY19" fmla="*/ 50800 h 1989666"/>
              <a:gd name="connsiteX20" fmla="*/ 575733 w 1600200"/>
              <a:gd name="connsiteY20" fmla="*/ 0 h 1989666"/>
              <a:gd name="connsiteX21" fmla="*/ 406400 w 1600200"/>
              <a:gd name="connsiteY21" fmla="*/ 25400 h 1989666"/>
              <a:gd name="connsiteX0" fmla="*/ 406400 w 1602086"/>
              <a:gd name="connsiteY0" fmla="*/ 25400 h 1989666"/>
              <a:gd name="connsiteX1" fmla="*/ 110066 w 1602086"/>
              <a:gd name="connsiteY1" fmla="*/ 279400 h 1989666"/>
              <a:gd name="connsiteX2" fmla="*/ 0 w 1602086"/>
              <a:gd name="connsiteY2" fmla="*/ 508000 h 1989666"/>
              <a:gd name="connsiteX3" fmla="*/ 8466 w 1602086"/>
              <a:gd name="connsiteY3" fmla="*/ 753533 h 1989666"/>
              <a:gd name="connsiteX4" fmla="*/ 110066 w 1602086"/>
              <a:gd name="connsiteY4" fmla="*/ 948266 h 1989666"/>
              <a:gd name="connsiteX5" fmla="*/ 237066 w 1602086"/>
              <a:gd name="connsiteY5" fmla="*/ 1117600 h 1989666"/>
              <a:gd name="connsiteX6" fmla="*/ 321733 w 1602086"/>
              <a:gd name="connsiteY6" fmla="*/ 1219200 h 1989666"/>
              <a:gd name="connsiteX7" fmla="*/ 414866 w 1602086"/>
              <a:gd name="connsiteY7" fmla="*/ 1430866 h 1989666"/>
              <a:gd name="connsiteX8" fmla="*/ 567266 w 1602086"/>
              <a:gd name="connsiteY8" fmla="*/ 1651000 h 1989666"/>
              <a:gd name="connsiteX9" fmla="*/ 736600 w 1602086"/>
              <a:gd name="connsiteY9" fmla="*/ 1862666 h 1989666"/>
              <a:gd name="connsiteX10" fmla="*/ 965200 w 1602086"/>
              <a:gd name="connsiteY10" fmla="*/ 1989666 h 1989666"/>
              <a:gd name="connsiteX11" fmla="*/ 1337733 w 1602086"/>
              <a:gd name="connsiteY11" fmla="*/ 1879600 h 1989666"/>
              <a:gd name="connsiteX12" fmla="*/ 1526821 w 1602086"/>
              <a:gd name="connsiteY12" fmla="*/ 1642533 h 1989666"/>
              <a:gd name="connsiteX13" fmla="*/ 1600200 w 1602086"/>
              <a:gd name="connsiteY13" fmla="*/ 1219200 h 1989666"/>
              <a:gd name="connsiteX14" fmla="*/ 1540933 w 1602086"/>
              <a:gd name="connsiteY14" fmla="*/ 804333 h 1989666"/>
              <a:gd name="connsiteX15" fmla="*/ 1363133 w 1602086"/>
              <a:gd name="connsiteY15" fmla="*/ 465666 h 1989666"/>
              <a:gd name="connsiteX16" fmla="*/ 1236133 w 1602086"/>
              <a:gd name="connsiteY16" fmla="*/ 381000 h 1989666"/>
              <a:gd name="connsiteX17" fmla="*/ 1176866 w 1602086"/>
              <a:gd name="connsiteY17" fmla="*/ 220133 h 1989666"/>
              <a:gd name="connsiteX18" fmla="*/ 1049866 w 1602086"/>
              <a:gd name="connsiteY18" fmla="*/ 101600 h 1989666"/>
              <a:gd name="connsiteX19" fmla="*/ 821266 w 1602086"/>
              <a:gd name="connsiteY19" fmla="*/ 50800 h 1989666"/>
              <a:gd name="connsiteX20" fmla="*/ 575733 w 1602086"/>
              <a:gd name="connsiteY20" fmla="*/ 0 h 1989666"/>
              <a:gd name="connsiteX21" fmla="*/ 406400 w 1602086"/>
              <a:gd name="connsiteY21" fmla="*/ 25400 h 1989666"/>
              <a:gd name="connsiteX0" fmla="*/ 406400 w 1601539"/>
              <a:gd name="connsiteY0" fmla="*/ 25400 h 1989666"/>
              <a:gd name="connsiteX1" fmla="*/ 110066 w 1601539"/>
              <a:gd name="connsiteY1" fmla="*/ 279400 h 1989666"/>
              <a:gd name="connsiteX2" fmla="*/ 0 w 1601539"/>
              <a:gd name="connsiteY2" fmla="*/ 508000 h 1989666"/>
              <a:gd name="connsiteX3" fmla="*/ 8466 w 1601539"/>
              <a:gd name="connsiteY3" fmla="*/ 753533 h 1989666"/>
              <a:gd name="connsiteX4" fmla="*/ 110066 w 1601539"/>
              <a:gd name="connsiteY4" fmla="*/ 948266 h 1989666"/>
              <a:gd name="connsiteX5" fmla="*/ 237066 w 1601539"/>
              <a:gd name="connsiteY5" fmla="*/ 1117600 h 1989666"/>
              <a:gd name="connsiteX6" fmla="*/ 321733 w 1601539"/>
              <a:gd name="connsiteY6" fmla="*/ 1219200 h 1989666"/>
              <a:gd name="connsiteX7" fmla="*/ 414866 w 1601539"/>
              <a:gd name="connsiteY7" fmla="*/ 1430866 h 1989666"/>
              <a:gd name="connsiteX8" fmla="*/ 567266 w 1601539"/>
              <a:gd name="connsiteY8" fmla="*/ 1651000 h 1989666"/>
              <a:gd name="connsiteX9" fmla="*/ 736600 w 1601539"/>
              <a:gd name="connsiteY9" fmla="*/ 1862666 h 1989666"/>
              <a:gd name="connsiteX10" fmla="*/ 965200 w 1601539"/>
              <a:gd name="connsiteY10" fmla="*/ 1989666 h 1989666"/>
              <a:gd name="connsiteX11" fmla="*/ 1337733 w 1601539"/>
              <a:gd name="connsiteY11" fmla="*/ 1879600 h 1989666"/>
              <a:gd name="connsiteX12" fmla="*/ 1526821 w 1601539"/>
              <a:gd name="connsiteY12" fmla="*/ 1642533 h 1989666"/>
              <a:gd name="connsiteX13" fmla="*/ 1600200 w 1601539"/>
              <a:gd name="connsiteY13" fmla="*/ 1219200 h 1989666"/>
              <a:gd name="connsiteX14" fmla="*/ 1540933 w 1601539"/>
              <a:gd name="connsiteY14" fmla="*/ 804333 h 1989666"/>
              <a:gd name="connsiteX15" fmla="*/ 1363133 w 1601539"/>
              <a:gd name="connsiteY15" fmla="*/ 465666 h 1989666"/>
              <a:gd name="connsiteX16" fmla="*/ 1236133 w 1601539"/>
              <a:gd name="connsiteY16" fmla="*/ 381000 h 1989666"/>
              <a:gd name="connsiteX17" fmla="*/ 1176866 w 1601539"/>
              <a:gd name="connsiteY17" fmla="*/ 220133 h 1989666"/>
              <a:gd name="connsiteX18" fmla="*/ 1049866 w 1601539"/>
              <a:gd name="connsiteY18" fmla="*/ 101600 h 1989666"/>
              <a:gd name="connsiteX19" fmla="*/ 821266 w 1601539"/>
              <a:gd name="connsiteY19" fmla="*/ 50800 h 1989666"/>
              <a:gd name="connsiteX20" fmla="*/ 575733 w 1601539"/>
              <a:gd name="connsiteY20" fmla="*/ 0 h 1989666"/>
              <a:gd name="connsiteX21" fmla="*/ 406400 w 1601539"/>
              <a:gd name="connsiteY21" fmla="*/ 25400 h 1989666"/>
              <a:gd name="connsiteX0" fmla="*/ 406400 w 1602487"/>
              <a:gd name="connsiteY0" fmla="*/ 25400 h 1989666"/>
              <a:gd name="connsiteX1" fmla="*/ 110066 w 1602487"/>
              <a:gd name="connsiteY1" fmla="*/ 279400 h 1989666"/>
              <a:gd name="connsiteX2" fmla="*/ 0 w 1602487"/>
              <a:gd name="connsiteY2" fmla="*/ 508000 h 1989666"/>
              <a:gd name="connsiteX3" fmla="*/ 8466 w 1602487"/>
              <a:gd name="connsiteY3" fmla="*/ 753533 h 1989666"/>
              <a:gd name="connsiteX4" fmla="*/ 110066 w 1602487"/>
              <a:gd name="connsiteY4" fmla="*/ 948266 h 1989666"/>
              <a:gd name="connsiteX5" fmla="*/ 237066 w 1602487"/>
              <a:gd name="connsiteY5" fmla="*/ 1117600 h 1989666"/>
              <a:gd name="connsiteX6" fmla="*/ 321733 w 1602487"/>
              <a:gd name="connsiteY6" fmla="*/ 1219200 h 1989666"/>
              <a:gd name="connsiteX7" fmla="*/ 414866 w 1602487"/>
              <a:gd name="connsiteY7" fmla="*/ 1430866 h 1989666"/>
              <a:gd name="connsiteX8" fmla="*/ 567266 w 1602487"/>
              <a:gd name="connsiteY8" fmla="*/ 1651000 h 1989666"/>
              <a:gd name="connsiteX9" fmla="*/ 736600 w 1602487"/>
              <a:gd name="connsiteY9" fmla="*/ 1862666 h 1989666"/>
              <a:gd name="connsiteX10" fmla="*/ 965200 w 1602487"/>
              <a:gd name="connsiteY10" fmla="*/ 1989666 h 1989666"/>
              <a:gd name="connsiteX11" fmla="*/ 1337733 w 1602487"/>
              <a:gd name="connsiteY11" fmla="*/ 1879600 h 1989666"/>
              <a:gd name="connsiteX12" fmla="*/ 1526821 w 1602487"/>
              <a:gd name="connsiteY12" fmla="*/ 1642533 h 1989666"/>
              <a:gd name="connsiteX13" fmla="*/ 1600200 w 1602487"/>
              <a:gd name="connsiteY13" fmla="*/ 1219200 h 1989666"/>
              <a:gd name="connsiteX14" fmla="*/ 1540933 w 1602487"/>
              <a:gd name="connsiteY14" fmla="*/ 804333 h 1989666"/>
              <a:gd name="connsiteX15" fmla="*/ 1363133 w 1602487"/>
              <a:gd name="connsiteY15" fmla="*/ 465666 h 1989666"/>
              <a:gd name="connsiteX16" fmla="*/ 1236133 w 1602487"/>
              <a:gd name="connsiteY16" fmla="*/ 381000 h 1989666"/>
              <a:gd name="connsiteX17" fmla="*/ 1176866 w 1602487"/>
              <a:gd name="connsiteY17" fmla="*/ 220133 h 1989666"/>
              <a:gd name="connsiteX18" fmla="*/ 1049866 w 1602487"/>
              <a:gd name="connsiteY18" fmla="*/ 101600 h 1989666"/>
              <a:gd name="connsiteX19" fmla="*/ 821266 w 1602487"/>
              <a:gd name="connsiteY19" fmla="*/ 50800 h 1989666"/>
              <a:gd name="connsiteX20" fmla="*/ 575733 w 1602487"/>
              <a:gd name="connsiteY20" fmla="*/ 0 h 1989666"/>
              <a:gd name="connsiteX21" fmla="*/ 406400 w 1602487"/>
              <a:gd name="connsiteY21" fmla="*/ 25400 h 1989666"/>
              <a:gd name="connsiteX0" fmla="*/ 406400 w 1608154"/>
              <a:gd name="connsiteY0" fmla="*/ 25400 h 1989666"/>
              <a:gd name="connsiteX1" fmla="*/ 110066 w 1608154"/>
              <a:gd name="connsiteY1" fmla="*/ 279400 h 1989666"/>
              <a:gd name="connsiteX2" fmla="*/ 0 w 1608154"/>
              <a:gd name="connsiteY2" fmla="*/ 508000 h 1989666"/>
              <a:gd name="connsiteX3" fmla="*/ 8466 w 1608154"/>
              <a:gd name="connsiteY3" fmla="*/ 753533 h 1989666"/>
              <a:gd name="connsiteX4" fmla="*/ 110066 w 1608154"/>
              <a:gd name="connsiteY4" fmla="*/ 948266 h 1989666"/>
              <a:gd name="connsiteX5" fmla="*/ 237066 w 1608154"/>
              <a:gd name="connsiteY5" fmla="*/ 1117600 h 1989666"/>
              <a:gd name="connsiteX6" fmla="*/ 321733 w 1608154"/>
              <a:gd name="connsiteY6" fmla="*/ 1219200 h 1989666"/>
              <a:gd name="connsiteX7" fmla="*/ 414866 w 1608154"/>
              <a:gd name="connsiteY7" fmla="*/ 1430866 h 1989666"/>
              <a:gd name="connsiteX8" fmla="*/ 567266 w 1608154"/>
              <a:gd name="connsiteY8" fmla="*/ 1651000 h 1989666"/>
              <a:gd name="connsiteX9" fmla="*/ 736600 w 1608154"/>
              <a:gd name="connsiteY9" fmla="*/ 1862666 h 1989666"/>
              <a:gd name="connsiteX10" fmla="*/ 965200 w 1608154"/>
              <a:gd name="connsiteY10" fmla="*/ 1989666 h 1989666"/>
              <a:gd name="connsiteX11" fmla="*/ 1337733 w 1608154"/>
              <a:gd name="connsiteY11" fmla="*/ 1879600 h 1989666"/>
              <a:gd name="connsiteX12" fmla="*/ 1569155 w 1608154"/>
              <a:gd name="connsiteY12" fmla="*/ 1509888 h 1989666"/>
              <a:gd name="connsiteX13" fmla="*/ 1600200 w 1608154"/>
              <a:gd name="connsiteY13" fmla="*/ 1219200 h 1989666"/>
              <a:gd name="connsiteX14" fmla="*/ 1540933 w 1608154"/>
              <a:gd name="connsiteY14" fmla="*/ 804333 h 1989666"/>
              <a:gd name="connsiteX15" fmla="*/ 1363133 w 1608154"/>
              <a:gd name="connsiteY15" fmla="*/ 465666 h 1989666"/>
              <a:gd name="connsiteX16" fmla="*/ 1236133 w 1608154"/>
              <a:gd name="connsiteY16" fmla="*/ 381000 h 1989666"/>
              <a:gd name="connsiteX17" fmla="*/ 1176866 w 1608154"/>
              <a:gd name="connsiteY17" fmla="*/ 220133 h 1989666"/>
              <a:gd name="connsiteX18" fmla="*/ 1049866 w 1608154"/>
              <a:gd name="connsiteY18" fmla="*/ 101600 h 1989666"/>
              <a:gd name="connsiteX19" fmla="*/ 821266 w 1608154"/>
              <a:gd name="connsiteY19" fmla="*/ 50800 h 1989666"/>
              <a:gd name="connsiteX20" fmla="*/ 575733 w 1608154"/>
              <a:gd name="connsiteY20" fmla="*/ 0 h 1989666"/>
              <a:gd name="connsiteX21" fmla="*/ 406400 w 1608154"/>
              <a:gd name="connsiteY21" fmla="*/ 25400 h 1989666"/>
              <a:gd name="connsiteX0" fmla="*/ 406400 w 1608154"/>
              <a:gd name="connsiteY0" fmla="*/ 25400 h 1989666"/>
              <a:gd name="connsiteX1" fmla="*/ 110066 w 1608154"/>
              <a:gd name="connsiteY1" fmla="*/ 279400 h 1989666"/>
              <a:gd name="connsiteX2" fmla="*/ 0 w 1608154"/>
              <a:gd name="connsiteY2" fmla="*/ 508000 h 1989666"/>
              <a:gd name="connsiteX3" fmla="*/ 8466 w 1608154"/>
              <a:gd name="connsiteY3" fmla="*/ 753533 h 1989666"/>
              <a:gd name="connsiteX4" fmla="*/ 110066 w 1608154"/>
              <a:gd name="connsiteY4" fmla="*/ 948266 h 1989666"/>
              <a:gd name="connsiteX5" fmla="*/ 237066 w 1608154"/>
              <a:gd name="connsiteY5" fmla="*/ 1117600 h 1989666"/>
              <a:gd name="connsiteX6" fmla="*/ 321733 w 1608154"/>
              <a:gd name="connsiteY6" fmla="*/ 1219200 h 1989666"/>
              <a:gd name="connsiteX7" fmla="*/ 414866 w 1608154"/>
              <a:gd name="connsiteY7" fmla="*/ 1430866 h 1989666"/>
              <a:gd name="connsiteX8" fmla="*/ 567266 w 1608154"/>
              <a:gd name="connsiteY8" fmla="*/ 1651000 h 1989666"/>
              <a:gd name="connsiteX9" fmla="*/ 736600 w 1608154"/>
              <a:gd name="connsiteY9" fmla="*/ 1862666 h 1989666"/>
              <a:gd name="connsiteX10" fmla="*/ 965200 w 1608154"/>
              <a:gd name="connsiteY10" fmla="*/ 1989666 h 1989666"/>
              <a:gd name="connsiteX11" fmla="*/ 1337733 w 1608154"/>
              <a:gd name="connsiteY11" fmla="*/ 1879600 h 1989666"/>
              <a:gd name="connsiteX12" fmla="*/ 1569155 w 1608154"/>
              <a:gd name="connsiteY12" fmla="*/ 1509888 h 1989666"/>
              <a:gd name="connsiteX13" fmla="*/ 1600200 w 1608154"/>
              <a:gd name="connsiteY13" fmla="*/ 1219200 h 1989666"/>
              <a:gd name="connsiteX14" fmla="*/ 1540933 w 1608154"/>
              <a:gd name="connsiteY14" fmla="*/ 804333 h 1989666"/>
              <a:gd name="connsiteX15" fmla="*/ 1363133 w 1608154"/>
              <a:gd name="connsiteY15" fmla="*/ 465666 h 1989666"/>
              <a:gd name="connsiteX16" fmla="*/ 1236133 w 1608154"/>
              <a:gd name="connsiteY16" fmla="*/ 381000 h 1989666"/>
              <a:gd name="connsiteX17" fmla="*/ 1176866 w 1608154"/>
              <a:gd name="connsiteY17" fmla="*/ 220133 h 1989666"/>
              <a:gd name="connsiteX18" fmla="*/ 1049866 w 1608154"/>
              <a:gd name="connsiteY18" fmla="*/ 101600 h 1989666"/>
              <a:gd name="connsiteX19" fmla="*/ 821266 w 1608154"/>
              <a:gd name="connsiteY19" fmla="*/ 50800 h 1989666"/>
              <a:gd name="connsiteX20" fmla="*/ 575733 w 1608154"/>
              <a:gd name="connsiteY20" fmla="*/ 0 h 1989666"/>
              <a:gd name="connsiteX21" fmla="*/ 406400 w 1608154"/>
              <a:gd name="connsiteY21" fmla="*/ 25400 h 1989666"/>
              <a:gd name="connsiteX0" fmla="*/ 406400 w 1608154"/>
              <a:gd name="connsiteY0" fmla="*/ 25400 h 1989666"/>
              <a:gd name="connsiteX1" fmla="*/ 110066 w 1608154"/>
              <a:gd name="connsiteY1" fmla="*/ 279400 h 1989666"/>
              <a:gd name="connsiteX2" fmla="*/ 0 w 1608154"/>
              <a:gd name="connsiteY2" fmla="*/ 508000 h 1989666"/>
              <a:gd name="connsiteX3" fmla="*/ 8466 w 1608154"/>
              <a:gd name="connsiteY3" fmla="*/ 753533 h 1989666"/>
              <a:gd name="connsiteX4" fmla="*/ 110066 w 1608154"/>
              <a:gd name="connsiteY4" fmla="*/ 948266 h 1989666"/>
              <a:gd name="connsiteX5" fmla="*/ 237066 w 1608154"/>
              <a:gd name="connsiteY5" fmla="*/ 1117600 h 1989666"/>
              <a:gd name="connsiteX6" fmla="*/ 321733 w 1608154"/>
              <a:gd name="connsiteY6" fmla="*/ 1219200 h 1989666"/>
              <a:gd name="connsiteX7" fmla="*/ 414866 w 1608154"/>
              <a:gd name="connsiteY7" fmla="*/ 1430866 h 1989666"/>
              <a:gd name="connsiteX8" fmla="*/ 567266 w 1608154"/>
              <a:gd name="connsiteY8" fmla="*/ 1651000 h 1989666"/>
              <a:gd name="connsiteX9" fmla="*/ 736600 w 1608154"/>
              <a:gd name="connsiteY9" fmla="*/ 1862666 h 1989666"/>
              <a:gd name="connsiteX10" fmla="*/ 965200 w 1608154"/>
              <a:gd name="connsiteY10" fmla="*/ 1989666 h 1989666"/>
              <a:gd name="connsiteX11" fmla="*/ 1337733 w 1608154"/>
              <a:gd name="connsiteY11" fmla="*/ 1879600 h 1989666"/>
              <a:gd name="connsiteX12" fmla="*/ 1343377 w 1608154"/>
              <a:gd name="connsiteY12" fmla="*/ 1871133 h 1989666"/>
              <a:gd name="connsiteX13" fmla="*/ 1569155 w 1608154"/>
              <a:gd name="connsiteY13" fmla="*/ 1509888 h 1989666"/>
              <a:gd name="connsiteX14" fmla="*/ 1600200 w 1608154"/>
              <a:gd name="connsiteY14" fmla="*/ 1219200 h 1989666"/>
              <a:gd name="connsiteX15" fmla="*/ 1540933 w 1608154"/>
              <a:gd name="connsiteY15" fmla="*/ 804333 h 1989666"/>
              <a:gd name="connsiteX16" fmla="*/ 1363133 w 1608154"/>
              <a:gd name="connsiteY16" fmla="*/ 465666 h 1989666"/>
              <a:gd name="connsiteX17" fmla="*/ 1236133 w 1608154"/>
              <a:gd name="connsiteY17" fmla="*/ 381000 h 1989666"/>
              <a:gd name="connsiteX18" fmla="*/ 1176866 w 1608154"/>
              <a:gd name="connsiteY18" fmla="*/ 220133 h 1989666"/>
              <a:gd name="connsiteX19" fmla="*/ 1049866 w 1608154"/>
              <a:gd name="connsiteY19" fmla="*/ 101600 h 1989666"/>
              <a:gd name="connsiteX20" fmla="*/ 821266 w 1608154"/>
              <a:gd name="connsiteY20" fmla="*/ 50800 h 1989666"/>
              <a:gd name="connsiteX21" fmla="*/ 575733 w 1608154"/>
              <a:gd name="connsiteY21" fmla="*/ 0 h 1989666"/>
              <a:gd name="connsiteX22" fmla="*/ 406400 w 1608154"/>
              <a:gd name="connsiteY22" fmla="*/ 25400 h 1989666"/>
              <a:gd name="connsiteX0" fmla="*/ 406400 w 1608154"/>
              <a:gd name="connsiteY0" fmla="*/ 25400 h 1989666"/>
              <a:gd name="connsiteX1" fmla="*/ 110066 w 1608154"/>
              <a:gd name="connsiteY1" fmla="*/ 279400 h 1989666"/>
              <a:gd name="connsiteX2" fmla="*/ 0 w 1608154"/>
              <a:gd name="connsiteY2" fmla="*/ 508000 h 1989666"/>
              <a:gd name="connsiteX3" fmla="*/ 8466 w 1608154"/>
              <a:gd name="connsiteY3" fmla="*/ 753533 h 1989666"/>
              <a:gd name="connsiteX4" fmla="*/ 110066 w 1608154"/>
              <a:gd name="connsiteY4" fmla="*/ 948266 h 1989666"/>
              <a:gd name="connsiteX5" fmla="*/ 237066 w 1608154"/>
              <a:gd name="connsiteY5" fmla="*/ 1117600 h 1989666"/>
              <a:gd name="connsiteX6" fmla="*/ 321733 w 1608154"/>
              <a:gd name="connsiteY6" fmla="*/ 1219200 h 1989666"/>
              <a:gd name="connsiteX7" fmla="*/ 414866 w 1608154"/>
              <a:gd name="connsiteY7" fmla="*/ 1430866 h 1989666"/>
              <a:gd name="connsiteX8" fmla="*/ 567266 w 1608154"/>
              <a:gd name="connsiteY8" fmla="*/ 1651000 h 1989666"/>
              <a:gd name="connsiteX9" fmla="*/ 736600 w 1608154"/>
              <a:gd name="connsiteY9" fmla="*/ 1862666 h 1989666"/>
              <a:gd name="connsiteX10" fmla="*/ 965200 w 1608154"/>
              <a:gd name="connsiteY10" fmla="*/ 1989666 h 1989666"/>
              <a:gd name="connsiteX11" fmla="*/ 1337733 w 1608154"/>
              <a:gd name="connsiteY11" fmla="*/ 1879600 h 1989666"/>
              <a:gd name="connsiteX12" fmla="*/ 1470377 w 1608154"/>
              <a:gd name="connsiteY12" fmla="*/ 1758244 h 1989666"/>
              <a:gd name="connsiteX13" fmla="*/ 1569155 w 1608154"/>
              <a:gd name="connsiteY13" fmla="*/ 1509888 h 1989666"/>
              <a:gd name="connsiteX14" fmla="*/ 1600200 w 1608154"/>
              <a:gd name="connsiteY14" fmla="*/ 1219200 h 1989666"/>
              <a:gd name="connsiteX15" fmla="*/ 1540933 w 1608154"/>
              <a:gd name="connsiteY15" fmla="*/ 804333 h 1989666"/>
              <a:gd name="connsiteX16" fmla="*/ 1363133 w 1608154"/>
              <a:gd name="connsiteY16" fmla="*/ 465666 h 1989666"/>
              <a:gd name="connsiteX17" fmla="*/ 1236133 w 1608154"/>
              <a:gd name="connsiteY17" fmla="*/ 381000 h 1989666"/>
              <a:gd name="connsiteX18" fmla="*/ 1176866 w 1608154"/>
              <a:gd name="connsiteY18" fmla="*/ 220133 h 1989666"/>
              <a:gd name="connsiteX19" fmla="*/ 1049866 w 1608154"/>
              <a:gd name="connsiteY19" fmla="*/ 101600 h 1989666"/>
              <a:gd name="connsiteX20" fmla="*/ 821266 w 1608154"/>
              <a:gd name="connsiteY20" fmla="*/ 50800 h 1989666"/>
              <a:gd name="connsiteX21" fmla="*/ 575733 w 1608154"/>
              <a:gd name="connsiteY21" fmla="*/ 0 h 1989666"/>
              <a:gd name="connsiteX22" fmla="*/ 406400 w 1608154"/>
              <a:gd name="connsiteY22" fmla="*/ 25400 h 1989666"/>
              <a:gd name="connsiteX0" fmla="*/ 406400 w 1608154"/>
              <a:gd name="connsiteY0" fmla="*/ 25400 h 1989666"/>
              <a:gd name="connsiteX1" fmla="*/ 110066 w 1608154"/>
              <a:gd name="connsiteY1" fmla="*/ 279400 h 1989666"/>
              <a:gd name="connsiteX2" fmla="*/ 0 w 1608154"/>
              <a:gd name="connsiteY2" fmla="*/ 508000 h 1989666"/>
              <a:gd name="connsiteX3" fmla="*/ 8466 w 1608154"/>
              <a:gd name="connsiteY3" fmla="*/ 753533 h 1989666"/>
              <a:gd name="connsiteX4" fmla="*/ 110066 w 1608154"/>
              <a:gd name="connsiteY4" fmla="*/ 948266 h 1989666"/>
              <a:gd name="connsiteX5" fmla="*/ 237066 w 1608154"/>
              <a:gd name="connsiteY5" fmla="*/ 1117600 h 1989666"/>
              <a:gd name="connsiteX6" fmla="*/ 321733 w 1608154"/>
              <a:gd name="connsiteY6" fmla="*/ 1219200 h 1989666"/>
              <a:gd name="connsiteX7" fmla="*/ 414866 w 1608154"/>
              <a:gd name="connsiteY7" fmla="*/ 1430866 h 1989666"/>
              <a:gd name="connsiteX8" fmla="*/ 567266 w 1608154"/>
              <a:gd name="connsiteY8" fmla="*/ 1651000 h 1989666"/>
              <a:gd name="connsiteX9" fmla="*/ 736600 w 1608154"/>
              <a:gd name="connsiteY9" fmla="*/ 1862666 h 1989666"/>
              <a:gd name="connsiteX10" fmla="*/ 965200 w 1608154"/>
              <a:gd name="connsiteY10" fmla="*/ 1989666 h 1989666"/>
              <a:gd name="connsiteX11" fmla="*/ 1337733 w 1608154"/>
              <a:gd name="connsiteY11" fmla="*/ 1879600 h 1989666"/>
              <a:gd name="connsiteX12" fmla="*/ 1470377 w 1608154"/>
              <a:gd name="connsiteY12" fmla="*/ 1758244 h 1989666"/>
              <a:gd name="connsiteX13" fmla="*/ 1569155 w 1608154"/>
              <a:gd name="connsiteY13" fmla="*/ 1509888 h 1989666"/>
              <a:gd name="connsiteX14" fmla="*/ 1600200 w 1608154"/>
              <a:gd name="connsiteY14" fmla="*/ 1219200 h 1989666"/>
              <a:gd name="connsiteX15" fmla="*/ 1540933 w 1608154"/>
              <a:gd name="connsiteY15" fmla="*/ 804333 h 1989666"/>
              <a:gd name="connsiteX16" fmla="*/ 1363133 w 1608154"/>
              <a:gd name="connsiteY16" fmla="*/ 465666 h 1989666"/>
              <a:gd name="connsiteX17" fmla="*/ 1236133 w 1608154"/>
              <a:gd name="connsiteY17" fmla="*/ 381000 h 1989666"/>
              <a:gd name="connsiteX18" fmla="*/ 1176866 w 1608154"/>
              <a:gd name="connsiteY18" fmla="*/ 220133 h 1989666"/>
              <a:gd name="connsiteX19" fmla="*/ 1049866 w 1608154"/>
              <a:gd name="connsiteY19" fmla="*/ 101600 h 1989666"/>
              <a:gd name="connsiteX20" fmla="*/ 821266 w 1608154"/>
              <a:gd name="connsiteY20" fmla="*/ 50800 h 1989666"/>
              <a:gd name="connsiteX21" fmla="*/ 575733 w 1608154"/>
              <a:gd name="connsiteY21" fmla="*/ 0 h 1989666"/>
              <a:gd name="connsiteX22" fmla="*/ 406400 w 1608154"/>
              <a:gd name="connsiteY22" fmla="*/ 25400 h 1989666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51000 h 1989953"/>
              <a:gd name="connsiteX9" fmla="*/ 736600 w 1608154"/>
              <a:gd name="connsiteY9" fmla="*/ 1862666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51000 h 1989953"/>
              <a:gd name="connsiteX9" fmla="*/ 736600 w 1608154"/>
              <a:gd name="connsiteY9" fmla="*/ 1862666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51000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51000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414866 w 1608154"/>
              <a:gd name="connsiteY7" fmla="*/ 1430866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392289 w 1608154"/>
              <a:gd name="connsiteY7" fmla="*/ 1388532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392289 w 1608154"/>
              <a:gd name="connsiteY7" fmla="*/ 1388532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375356 w 1608154"/>
              <a:gd name="connsiteY7" fmla="*/ 1405465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321733 w 1608154"/>
              <a:gd name="connsiteY6" fmla="*/ 1219200 h 1989953"/>
              <a:gd name="connsiteX7" fmla="*/ 375356 w 1608154"/>
              <a:gd name="connsiteY7" fmla="*/ 1405465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287867 w 1608154"/>
              <a:gd name="connsiteY6" fmla="*/ 1238956 h 1989953"/>
              <a:gd name="connsiteX7" fmla="*/ 375356 w 1608154"/>
              <a:gd name="connsiteY7" fmla="*/ 1405465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37066 w 1608154"/>
              <a:gd name="connsiteY5" fmla="*/ 1117600 h 1989953"/>
              <a:gd name="connsiteX6" fmla="*/ 287867 w 1608154"/>
              <a:gd name="connsiteY6" fmla="*/ 1238956 h 1989953"/>
              <a:gd name="connsiteX7" fmla="*/ 375356 w 1608154"/>
              <a:gd name="connsiteY7" fmla="*/ 1405465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180622 w 1608154"/>
              <a:gd name="connsiteY5" fmla="*/ 1109134 h 1989953"/>
              <a:gd name="connsiteX6" fmla="*/ 287867 w 1608154"/>
              <a:gd name="connsiteY6" fmla="*/ 1238956 h 1989953"/>
              <a:gd name="connsiteX7" fmla="*/ 375356 w 1608154"/>
              <a:gd name="connsiteY7" fmla="*/ 1405465 h 1989953"/>
              <a:gd name="connsiteX8" fmla="*/ 567266 w 1608154"/>
              <a:gd name="connsiteY8" fmla="*/ 1687689 h 1989953"/>
              <a:gd name="connsiteX9" fmla="*/ 714022 w 1608154"/>
              <a:gd name="connsiteY9" fmla="*/ 1876777 h 1989953"/>
              <a:gd name="connsiteX10" fmla="*/ 965200 w 1608154"/>
              <a:gd name="connsiteY10" fmla="*/ 1989666 h 1989953"/>
              <a:gd name="connsiteX11" fmla="*/ 1337733 w 1608154"/>
              <a:gd name="connsiteY11" fmla="*/ 1879600 h 1989953"/>
              <a:gd name="connsiteX12" fmla="*/ 1470377 w 1608154"/>
              <a:gd name="connsiteY12" fmla="*/ 1758244 h 1989953"/>
              <a:gd name="connsiteX13" fmla="*/ 1569155 w 1608154"/>
              <a:gd name="connsiteY13" fmla="*/ 1509888 h 1989953"/>
              <a:gd name="connsiteX14" fmla="*/ 1600200 w 1608154"/>
              <a:gd name="connsiteY14" fmla="*/ 1219200 h 1989953"/>
              <a:gd name="connsiteX15" fmla="*/ 1540933 w 1608154"/>
              <a:gd name="connsiteY15" fmla="*/ 804333 h 1989953"/>
              <a:gd name="connsiteX16" fmla="*/ 1363133 w 1608154"/>
              <a:gd name="connsiteY16" fmla="*/ 465666 h 1989953"/>
              <a:gd name="connsiteX17" fmla="*/ 1236133 w 1608154"/>
              <a:gd name="connsiteY17" fmla="*/ 381000 h 1989953"/>
              <a:gd name="connsiteX18" fmla="*/ 1176866 w 1608154"/>
              <a:gd name="connsiteY18" fmla="*/ 220133 h 1989953"/>
              <a:gd name="connsiteX19" fmla="*/ 1049866 w 1608154"/>
              <a:gd name="connsiteY19" fmla="*/ 101600 h 1989953"/>
              <a:gd name="connsiteX20" fmla="*/ 821266 w 1608154"/>
              <a:gd name="connsiteY20" fmla="*/ 50800 h 1989953"/>
              <a:gd name="connsiteX21" fmla="*/ 575733 w 1608154"/>
              <a:gd name="connsiteY21" fmla="*/ 0 h 1989953"/>
              <a:gd name="connsiteX22" fmla="*/ 406400 w 1608154"/>
              <a:gd name="connsiteY22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10066 w 1608154"/>
              <a:gd name="connsiteY4" fmla="*/ 948266 h 1989953"/>
              <a:gd name="connsiteX5" fmla="*/ 287867 w 1608154"/>
              <a:gd name="connsiteY5" fmla="*/ 1238956 h 1989953"/>
              <a:gd name="connsiteX6" fmla="*/ 375356 w 1608154"/>
              <a:gd name="connsiteY6" fmla="*/ 1405465 h 1989953"/>
              <a:gd name="connsiteX7" fmla="*/ 567266 w 1608154"/>
              <a:gd name="connsiteY7" fmla="*/ 1687689 h 1989953"/>
              <a:gd name="connsiteX8" fmla="*/ 714022 w 1608154"/>
              <a:gd name="connsiteY8" fmla="*/ 1876777 h 1989953"/>
              <a:gd name="connsiteX9" fmla="*/ 965200 w 1608154"/>
              <a:gd name="connsiteY9" fmla="*/ 1989666 h 1989953"/>
              <a:gd name="connsiteX10" fmla="*/ 1337733 w 1608154"/>
              <a:gd name="connsiteY10" fmla="*/ 1879600 h 1989953"/>
              <a:gd name="connsiteX11" fmla="*/ 1470377 w 1608154"/>
              <a:gd name="connsiteY11" fmla="*/ 1758244 h 1989953"/>
              <a:gd name="connsiteX12" fmla="*/ 1569155 w 1608154"/>
              <a:gd name="connsiteY12" fmla="*/ 1509888 h 1989953"/>
              <a:gd name="connsiteX13" fmla="*/ 1600200 w 1608154"/>
              <a:gd name="connsiteY13" fmla="*/ 1219200 h 1989953"/>
              <a:gd name="connsiteX14" fmla="*/ 1540933 w 1608154"/>
              <a:gd name="connsiteY14" fmla="*/ 804333 h 1989953"/>
              <a:gd name="connsiteX15" fmla="*/ 1363133 w 1608154"/>
              <a:gd name="connsiteY15" fmla="*/ 465666 h 1989953"/>
              <a:gd name="connsiteX16" fmla="*/ 1236133 w 1608154"/>
              <a:gd name="connsiteY16" fmla="*/ 381000 h 1989953"/>
              <a:gd name="connsiteX17" fmla="*/ 1176866 w 1608154"/>
              <a:gd name="connsiteY17" fmla="*/ 220133 h 1989953"/>
              <a:gd name="connsiteX18" fmla="*/ 1049866 w 1608154"/>
              <a:gd name="connsiteY18" fmla="*/ 101600 h 1989953"/>
              <a:gd name="connsiteX19" fmla="*/ 821266 w 1608154"/>
              <a:gd name="connsiteY19" fmla="*/ 50800 h 1989953"/>
              <a:gd name="connsiteX20" fmla="*/ 575733 w 1608154"/>
              <a:gd name="connsiteY20" fmla="*/ 0 h 1989953"/>
              <a:gd name="connsiteX21" fmla="*/ 406400 w 1608154"/>
              <a:gd name="connsiteY21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07244 w 1608154"/>
              <a:gd name="connsiteY4" fmla="*/ 1027288 h 1989953"/>
              <a:gd name="connsiteX5" fmla="*/ 287867 w 1608154"/>
              <a:gd name="connsiteY5" fmla="*/ 1238956 h 1989953"/>
              <a:gd name="connsiteX6" fmla="*/ 375356 w 1608154"/>
              <a:gd name="connsiteY6" fmla="*/ 1405465 h 1989953"/>
              <a:gd name="connsiteX7" fmla="*/ 567266 w 1608154"/>
              <a:gd name="connsiteY7" fmla="*/ 1687689 h 1989953"/>
              <a:gd name="connsiteX8" fmla="*/ 714022 w 1608154"/>
              <a:gd name="connsiteY8" fmla="*/ 1876777 h 1989953"/>
              <a:gd name="connsiteX9" fmla="*/ 965200 w 1608154"/>
              <a:gd name="connsiteY9" fmla="*/ 1989666 h 1989953"/>
              <a:gd name="connsiteX10" fmla="*/ 1337733 w 1608154"/>
              <a:gd name="connsiteY10" fmla="*/ 1879600 h 1989953"/>
              <a:gd name="connsiteX11" fmla="*/ 1470377 w 1608154"/>
              <a:gd name="connsiteY11" fmla="*/ 1758244 h 1989953"/>
              <a:gd name="connsiteX12" fmla="*/ 1569155 w 1608154"/>
              <a:gd name="connsiteY12" fmla="*/ 1509888 h 1989953"/>
              <a:gd name="connsiteX13" fmla="*/ 1600200 w 1608154"/>
              <a:gd name="connsiteY13" fmla="*/ 1219200 h 1989953"/>
              <a:gd name="connsiteX14" fmla="*/ 1540933 w 1608154"/>
              <a:gd name="connsiteY14" fmla="*/ 804333 h 1989953"/>
              <a:gd name="connsiteX15" fmla="*/ 1363133 w 1608154"/>
              <a:gd name="connsiteY15" fmla="*/ 465666 h 1989953"/>
              <a:gd name="connsiteX16" fmla="*/ 1236133 w 1608154"/>
              <a:gd name="connsiteY16" fmla="*/ 381000 h 1989953"/>
              <a:gd name="connsiteX17" fmla="*/ 1176866 w 1608154"/>
              <a:gd name="connsiteY17" fmla="*/ 220133 h 1989953"/>
              <a:gd name="connsiteX18" fmla="*/ 1049866 w 1608154"/>
              <a:gd name="connsiteY18" fmla="*/ 101600 h 1989953"/>
              <a:gd name="connsiteX19" fmla="*/ 821266 w 1608154"/>
              <a:gd name="connsiteY19" fmla="*/ 50800 h 1989953"/>
              <a:gd name="connsiteX20" fmla="*/ 575733 w 1608154"/>
              <a:gd name="connsiteY20" fmla="*/ 0 h 1989953"/>
              <a:gd name="connsiteX21" fmla="*/ 406400 w 1608154"/>
              <a:gd name="connsiteY21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07244 w 1608154"/>
              <a:gd name="connsiteY4" fmla="*/ 1027288 h 1989953"/>
              <a:gd name="connsiteX5" fmla="*/ 287867 w 1608154"/>
              <a:gd name="connsiteY5" fmla="*/ 1238956 h 1989953"/>
              <a:gd name="connsiteX6" fmla="*/ 375356 w 1608154"/>
              <a:gd name="connsiteY6" fmla="*/ 1405465 h 1989953"/>
              <a:gd name="connsiteX7" fmla="*/ 567266 w 1608154"/>
              <a:gd name="connsiteY7" fmla="*/ 1687689 h 1989953"/>
              <a:gd name="connsiteX8" fmla="*/ 714022 w 1608154"/>
              <a:gd name="connsiteY8" fmla="*/ 1876777 h 1989953"/>
              <a:gd name="connsiteX9" fmla="*/ 965200 w 1608154"/>
              <a:gd name="connsiteY9" fmla="*/ 1989666 h 1989953"/>
              <a:gd name="connsiteX10" fmla="*/ 1337733 w 1608154"/>
              <a:gd name="connsiteY10" fmla="*/ 1879600 h 1989953"/>
              <a:gd name="connsiteX11" fmla="*/ 1470377 w 1608154"/>
              <a:gd name="connsiteY11" fmla="*/ 1758244 h 1989953"/>
              <a:gd name="connsiteX12" fmla="*/ 1569155 w 1608154"/>
              <a:gd name="connsiteY12" fmla="*/ 1509888 h 1989953"/>
              <a:gd name="connsiteX13" fmla="*/ 1600200 w 1608154"/>
              <a:gd name="connsiteY13" fmla="*/ 1219200 h 1989953"/>
              <a:gd name="connsiteX14" fmla="*/ 1540933 w 1608154"/>
              <a:gd name="connsiteY14" fmla="*/ 804333 h 1989953"/>
              <a:gd name="connsiteX15" fmla="*/ 1363133 w 1608154"/>
              <a:gd name="connsiteY15" fmla="*/ 465666 h 1989953"/>
              <a:gd name="connsiteX16" fmla="*/ 1236133 w 1608154"/>
              <a:gd name="connsiteY16" fmla="*/ 381000 h 1989953"/>
              <a:gd name="connsiteX17" fmla="*/ 1176866 w 1608154"/>
              <a:gd name="connsiteY17" fmla="*/ 220133 h 1989953"/>
              <a:gd name="connsiteX18" fmla="*/ 1049866 w 1608154"/>
              <a:gd name="connsiteY18" fmla="*/ 101600 h 1989953"/>
              <a:gd name="connsiteX19" fmla="*/ 821266 w 1608154"/>
              <a:gd name="connsiteY19" fmla="*/ 50800 h 1989953"/>
              <a:gd name="connsiteX20" fmla="*/ 575733 w 1608154"/>
              <a:gd name="connsiteY20" fmla="*/ 0 h 1989953"/>
              <a:gd name="connsiteX21" fmla="*/ 406400 w 1608154"/>
              <a:gd name="connsiteY21" fmla="*/ 25400 h 1989953"/>
              <a:gd name="connsiteX0" fmla="*/ 406400 w 1608154"/>
              <a:gd name="connsiteY0" fmla="*/ 25400 h 1989953"/>
              <a:gd name="connsiteX1" fmla="*/ 110066 w 1608154"/>
              <a:gd name="connsiteY1" fmla="*/ 279400 h 1989953"/>
              <a:gd name="connsiteX2" fmla="*/ 0 w 1608154"/>
              <a:gd name="connsiteY2" fmla="*/ 508000 h 1989953"/>
              <a:gd name="connsiteX3" fmla="*/ 8466 w 1608154"/>
              <a:gd name="connsiteY3" fmla="*/ 753533 h 1989953"/>
              <a:gd name="connsiteX4" fmla="*/ 107244 w 1608154"/>
              <a:gd name="connsiteY4" fmla="*/ 1027288 h 1989953"/>
              <a:gd name="connsiteX5" fmla="*/ 287867 w 1608154"/>
              <a:gd name="connsiteY5" fmla="*/ 1238956 h 1989953"/>
              <a:gd name="connsiteX6" fmla="*/ 375356 w 1608154"/>
              <a:gd name="connsiteY6" fmla="*/ 1405465 h 1989953"/>
              <a:gd name="connsiteX7" fmla="*/ 567266 w 1608154"/>
              <a:gd name="connsiteY7" fmla="*/ 1687689 h 1989953"/>
              <a:gd name="connsiteX8" fmla="*/ 714022 w 1608154"/>
              <a:gd name="connsiteY8" fmla="*/ 1876777 h 1989953"/>
              <a:gd name="connsiteX9" fmla="*/ 965200 w 1608154"/>
              <a:gd name="connsiteY9" fmla="*/ 1989666 h 1989953"/>
              <a:gd name="connsiteX10" fmla="*/ 1337733 w 1608154"/>
              <a:gd name="connsiteY10" fmla="*/ 1879600 h 1989953"/>
              <a:gd name="connsiteX11" fmla="*/ 1470377 w 1608154"/>
              <a:gd name="connsiteY11" fmla="*/ 1758244 h 1989953"/>
              <a:gd name="connsiteX12" fmla="*/ 1569155 w 1608154"/>
              <a:gd name="connsiteY12" fmla="*/ 1509888 h 1989953"/>
              <a:gd name="connsiteX13" fmla="*/ 1600200 w 1608154"/>
              <a:gd name="connsiteY13" fmla="*/ 1219200 h 1989953"/>
              <a:gd name="connsiteX14" fmla="*/ 1540933 w 1608154"/>
              <a:gd name="connsiteY14" fmla="*/ 804333 h 1989953"/>
              <a:gd name="connsiteX15" fmla="*/ 1363133 w 1608154"/>
              <a:gd name="connsiteY15" fmla="*/ 465666 h 1989953"/>
              <a:gd name="connsiteX16" fmla="*/ 1236133 w 1608154"/>
              <a:gd name="connsiteY16" fmla="*/ 381000 h 1989953"/>
              <a:gd name="connsiteX17" fmla="*/ 1176866 w 1608154"/>
              <a:gd name="connsiteY17" fmla="*/ 220133 h 1989953"/>
              <a:gd name="connsiteX18" fmla="*/ 1049866 w 1608154"/>
              <a:gd name="connsiteY18" fmla="*/ 101600 h 1989953"/>
              <a:gd name="connsiteX19" fmla="*/ 821266 w 1608154"/>
              <a:gd name="connsiteY19" fmla="*/ 50800 h 1989953"/>
              <a:gd name="connsiteX20" fmla="*/ 575733 w 1608154"/>
              <a:gd name="connsiteY20" fmla="*/ 0 h 1989953"/>
              <a:gd name="connsiteX21" fmla="*/ 406400 w 1608154"/>
              <a:gd name="connsiteY21" fmla="*/ 25400 h 1989953"/>
              <a:gd name="connsiteX0" fmla="*/ 440267 w 1642021"/>
              <a:gd name="connsiteY0" fmla="*/ 25400 h 1989953"/>
              <a:gd name="connsiteX1" fmla="*/ 143933 w 1642021"/>
              <a:gd name="connsiteY1" fmla="*/ 279400 h 1989953"/>
              <a:gd name="connsiteX2" fmla="*/ 33867 w 1642021"/>
              <a:gd name="connsiteY2" fmla="*/ 508000 h 1989953"/>
              <a:gd name="connsiteX3" fmla="*/ 0 w 1642021"/>
              <a:gd name="connsiteY3" fmla="*/ 770467 h 1989953"/>
              <a:gd name="connsiteX4" fmla="*/ 141111 w 1642021"/>
              <a:gd name="connsiteY4" fmla="*/ 1027288 h 1989953"/>
              <a:gd name="connsiteX5" fmla="*/ 321734 w 1642021"/>
              <a:gd name="connsiteY5" fmla="*/ 1238956 h 1989953"/>
              <a:gd name="connsiteX6" fmla="*/ 409223 w 1642021"/>
              <a:gd name="connsiteY6" fmla="*/ 1405465 h 1989953"/>
              <a:gd name="connsiteX7" fmla="*/ 601133 w 1642021"/>
              <a:gd name="connsiteY7" fmla="*/ 1687689 h 1989953"/>
              <a:gd name="connsiteX8" fmla="*/ 747889 w 1642021"/>
              <a:gd name="connsiteY8" fmla="*/ 1876777 h 1989953"/>
              <a:gd name="connsiteX9" fmla="*/ 999067 w 1642021"/>
              <a:gd name="connsiteY9" fmla="*/ 1989666 h 1989953"/>
              <a:gd name="connsiteX10" fmla="*/ 1371600 w 1642021"/>
              <a:gd name="connsiteY10" fmla="*/ 1879600 h 1989953"/>
              <a:gd name="connsiteX11" fmla="*/ 1504244 w 1642021"/>
              <a:gd name="connsiteY11" fmla="*/ 1758244 h 1989953"/>
              <a:gd name="connsiteX12" fmla="*/ 1603022 w 1642021"/>
              <a:gd name="connsiteY12" fmla="*/ 1509888 h 1989953"/>
              <a:gd name="connsiteX13" fmla="*/ 1634067 w 1642021"/>
              <a:gd name="connsiteY13" fmla="*/ 1219200 h 1989953"/>
              <a:gd name="connsiteX14" fmla="*/ 1574800 w 1642021"/>
              <a:gd name="connsiteY14" fmla="*/ 804333 h 1989953"/>
              <a:gd name="connsiteX15" fmla="*/ 1397000 w 1642021"/>
              <a:gd name="connsiteY15" fmla="*/ 465666 h 1989953"/>
              <a:gd name="connsiteX16" fmla="*/ 1270000 w 1642021"/>
              <a:gd name="connsiteY16" fmla="*/ 381000 h 1989953"/>
              <a:gd name="connsiteX17" fmla="*/ 1210733 w 1642021"/>
              <a:gd name="connsiteY17" fmla="*/ 220133 h 1989953"/>
              <a:gd name="connsiteX18" fmla="*/ 1083733 w 1642021"/>
              <a:gd name="connsiteY18" fmla="*/ 101600 h 1989953"/>
              <a:gd name="connsiteX19" fmla="*/ 855133 w 1642021"/>
              <a:gd name="connsiteY19" fmla="*/ 50800 h 1989953"/>
              <a:gd name="connsiteX20" fmla="*/ 609600 w 1642021"/>
              <a:gd name="connsiteY20" fmla="*/ 0 h 1989953"/>
              <a:gd name="connsiteX21" fmla="*/ 440267 w 1642021"/>
              <a:gd name="connsiteY21" fmla="*/ 25400 h 1989953"/>
              <a:gd name="connsiteX0" fmla="*/ 440267 w 1642021"/>
              <a:gd name="connsiteY0" fmla="*/ 25400 h 1989953"/>
              <a:gd name="connsiteX1" fmla="*/ 143933 w 1642021"/>
              <a:gd name="connsiteY1" fmla="*/ 279400 h 1989953"/>
              <a:gd name="connsiteX2" fmla="*/ 33867 w 1642021"/>
              <a:gd name="connsiteY2" fmla="*/ 508000 h 1989953"/>
              <a:gd name="connsiteX3" fmla="*/ 0 w 1642021"/>
              <a:gd name="connsiteY3" fmla="*/ 770467 h 1989953"/>
              <a:gd name="connsiteX4" fmla="*/ 141111 w 1642021"/>
              <a:gd name="connsiteY4" fmla="*/ 1027288 h 1989953"/>
              <a:gd name="connsiteX5" fmla="*/ 321734 w 1642021"/>
              <a:gd name="connsiteY5" fmla="*/ 1238956 h 1989953"/>
              <a:gd name="connsiteX6" fmla="*/ 409223 w 1642021"/>
              <a:gd name="connsiteY6" fmla="*/ 1405465 h 1989953"/>
              <a:gd name="connsiteX7" fmla="*/ 601133 w 1642021"/>
              <a:gd name="connsiteY7" fmla="*/ 1687689 h 1989953"/>
              <a:gd name="connsiteX8" fmla="*/ 747889 w 1642021"/>
              <a:gd name="connsiteY8" fmla="*/ 1876777 h 1989953"/>
              <a:gd name="connsiteX9" fmla="*/ 999067 w 1642021"/>
              <a:gd name="connsiteY9" fmla="*/ 1989666 h 1989953"/>
              <a:gd name="connsiteX10" fmla="*/ 1371600 w 1642021"/>
              <a:gd name="connsiteY10" fmla="*/ 1879600 h 1989953"/>
              <a:gd name="connsiteX11" fmla="*/ 1504244 w 1642021"/>
              <a:gd name="connsiteY11" fmla="*/ 1758244 h 1989953"/>
              <a:gd name="connsiteX12" fmla="*/ 1603022 w 1642021"/>
              <a:gd name="connsiteY12" fmla="*/ 1509888 h 1989953"/>
              <a:gd name="connsiteX13" fmla="*/ 1634067 w 1642021"/>
              <a:gd name="connsiteY13" fmla="*/ 1219200 h 1989953"/>
              <a:gd name="connsiteX14" fmla="*/ 1574800 w 1642021"/>
              <a:gd name="connsiteY14" fmla="*/ 804333 h 1989953"/>
              <a:gd name="connsiteX15" fmla="*/ 1397000 w 1642021"/>
              <a:gd name="connsiteY15" fmla="*/ 465666 h 1989953"/>
              <a:gd name="connsiteX16" fmla="*/ 1270000 w 1642021"/>
              <a:gd name="connsiteY16" fmla="*/ 381000 h 1989953"/>
              <a:gd name="connsiteX17" fmla="*/ 1210733 w 1642021"/>
              <a:gd name="connsiteY17" fmla="*/ 220133 h 1989953"/>
              <a:gd name="connsiteX18" fmla="*/ 1083733 w 1642021"/>
              <a:gd name="connsiteY18" fmla="*/ 101600 h 1989953"/>
              <a:gd name="connsiteX19" fmla="*/ 855133 w 1642021"/>
              <a:gd name="connsiteY19" fmla="*/ 50800 h 1989953"/>
              <a:gd name="connsiteX20" fmla="*/ 609600 w 1642021"/>
              <a:gd name="connsiteY20" fmla="*/ 0 h 1989953"/>
              <a:gd name="connsiteX21" fmla="*/ 440267 w 1642021"/>
              <a:gd name="connsiteY21" fmla="*/ 25400 h 1989953"/>
              <a:gd name="connsiteX0" fmla="*/ 447585 w 1649339"/>
              <a:gd name="connsiteY0" fmla="*/ 25400 h 1989953"/>
              <a:gd name="connsiteX1" fmla="*/ 151251 w 1649339"/>
              <a:gd name="connsiteY1" fmla="*/ 279400 h 1989953"/>
              <a:gd name="connsiteX2" fmla="*/ 41185 w 1649339"/>
              <a:gd name="connsiteY2" fmla="*/ 508000 h 1989953"/>
              <a:gd name="connsiteX3" fmla="*/ 7318 w 1649339"/>
              <a:gd name="connsiteY3" fmla="*/ 770467 h 1989953"/>
              <a:gd name="connsiteX4" fmla="*/ 148429 w 1649339"/>
              <a:gd name="connsiteY4" fmla="*/ 1027288 h 1989953"/>
              <a:gd name="connsiteX5" fmla="*/ 329052 w 1649339"/>
              <a:gd name="connsiteY5" fmla="*/ 1238956 h 1989953"/>
              <a:gd name="connsiteX6" fmla="*/ 416541 w 1649339"/>
              <a:gd name="connsiteY6" fmla="*/ 1405465 h 1989953"/>
              <a:gd name="connsiteX7" fmla="*/ 608451 w 1649339"/>
              <a:gd name="connsiteY7" fmla="*/ 1687689 h 1989953"/>
              <a:gd name="connsiteX8" fmla="*/ 755207 w 1649339"/>
              <a:gd name="connsiteY8" fmla="*/ 1876777 h 1989953"/>
              <a:gd name="connsiteX9" fmla="*/ 1006385 w 1649339"/>
              <a:gd name="connsiteY9" fmla="*/ 1989666 h 1989953"/>
              <a:gd name="connsiteX10" fmla="*/ 1378918 w 1649339"/>
              <a:gd name="connsiteY10" fmla="*/ 1879600 h 1989953"/>
              <a:gd name="connsiteX11" fmla="*/ 1511562 w 1649339"/>
              <a:gd name="connsiteY11" fmla="*/ 1758244 h 1989953"/>
              <a:gd name="connsiteX12" fmla="*/ 1610340 w 1649339"/>
              <a:gd name="connsiteY12" fmla="*/ 1509888 h 1989953"/>
              <a:gd name="connsiteX13" fmla="*/ 1641385 w 1649339"/>
              <a:gd name="connsiteY13" fmla="*/ 1219200 h 1989953"/>
              <a:gd name="connsiteX14" fmla="*/ 1582118 w 1649339"/>
              <a:gd name="connsiteY14" fmla="*/ 804333 h 1989953"/>
              <a:gd name="connsiteX15" fmla="*/ 1404318 w 1649339"/>
              <a:gd name="connsiteY15" fmla="*/ 465666 h 1989953"/>
              <a:gd name="connsiteX16" fmla="*/ 1277318 w 1649339"/>
              <a:gd name="connsiteY16" fmla="*/ 381000 h 1989953"/>
              <a:gd name="connsiteX17" fmla="*/ 1218051 w 1649339"/>
              <a:gd name="connsiteY17" fmla="*/ 220133 h 1989953"/>
              <a:gd name="connsiteX18" fmla="*/ 1091051 w 1649339"/>
              <a:gd name="connsiteY18" fmla="*/ 101600 h 1989953"/>
              <a:gd name="connsiteX19" fmla="*/ 862451 w 1649339"/>
              <a:gd name="connsiteY19" fmla="*/ 50800 h 1989953"/>
              <a:gd name="connsiteX20" fmla="*/ 616918 w 1649339"/>
              <a:gd name="connsiteY20" fmla="*/ 0 h 1989953"/>
              <a:gd name="connsiteX21" fmla="*/ 447585 w 1649339"/>
              <a:gd name="connsiteY21" fmla="*/ 25400 h 1989953"/>
              <a:gd name="connsiteX0" fmla="*/ 463510 w 1665264"/>
              <a:gd name="connsiteY0" fmla="*/ 25400 h 1989953"/>
              <a:gd name="connsiteX1" fmla="*/ 167176 w 1665264"/>
              <a:gd name="connsiteY1" fmla="*/ 279400 h 1989953"/>
              <a:gd name="connsiteX2" fmla="*/ 6310 w 1665264"/>
              <a:gd name="connsiteY2" fmla="*/ 499534 h 1989953"/>
              <a:gd name="connsiteX3" fmla="*/ 23243 w 1665264"/>
              <a:gd name="connsiteY3" fmla="*/ 770467 h 1989953"/>
              <a:gd name="connsiteX4" fmla="*/ 164354 w 1665264"/>
              <a:gd name="connsiteY4" fmla="*/ 1027288 h 1989953"/>
              <a:gd name="connsiteX5" fmla="*/ 344977 w 1665264"/>
              <a:gd name="connsiteY5" fmla="*/ 1238956 h 1989953"/>
              <a:gd name="connsiteX6" fmla="*/ 432466 w 1665264"/>
              <a:gd name="connsiteY6" fmla="*/ 1405465 h 1989953"/>
              <a:gd name="connsiteX7" fmla="*/ 624376 w 1665264"/>
              <a:gd name="connsiteY7" fmla="*/ 1687689 h 1989953"/>
              <a:gd name="connsiteX8" fmla="*/ 771132 w 1665264"/>
              <a:gd name="connsiteY8" fmla="*/ 1876777 h 1989953"/>
              <a:gd name="connsiteX9" fmla="*/ 1022310 w 1665264"/>
              <a:gd name="connsiteY9" fmla="*/ 1989666 h 1989953"/>
              <a:gd name="connsiteX10" fmla="*/ 1394843 w 1665264"/>
              <a:gd name="connsiteY10" fmla="*/ 1879600 h 1989953"/>
              <a:gd name="connsiteX11" fmla="*/ 1527487 w 1665264"/>
              <a:gd name="connsiteY11" fmla="*/ 1758244 h 1989953"/>
              <a:gd name="connsiteX12" fmla="*/ 1626265 w 1665264"/>
              <a:gd name="connsiteY12" fmla="*/ 1509888 h 1989953"/>
              <a:gd name="connsiteX13" fmla="*/ 1657310 w 1665264"/>
              <a:gd name="connsiteY13" fmla="*/ 1219200 h 1989953"/>
              <a:gd name="connsiteX14" fmla="*/ 1598043 w 1665264"/>
              <a:gd name="connsiteY14" fmla="*/ 804333 h 1989953"/>
              <a:gd name="connsiteX15" fmla="*/ 1420243 w 1665264"/>
              <a:gd name="connsiteY15" fmla="*/ 465666 h 1989953"/>
              <a:gd name="connsiteX16" fmla="*/ 1293243 w 1665264"/>
              <a:gd name="connsiteY16" fmla="*/ 381000 h 1989953"/>
              <a:gd name="connsiteX17" fmla="*/ 1233976 w 1665264"/>
              <a:gd name="connsiteY17" fmla="*/ 220133 h 1989953"/>
              <a:gd name="connsiteX18" fmla="*/ 1106976 w 1665264"/>
              <a:gd name="connsiteY18" fmla="*/ 101600 h 1989953"/>
              <a:gd name="connsiteX19" fmla="*/ 878376 w 1665264"/>
              <a:gd name="connsiteY19" fmla="*/ 50800 h 1989953"/>
              <a:gd name="connsiteX20" fmla="*/ 632843 w 1665264"/>
              <a:gd name="connsiteY20" fmla="*/ 0 h 1989953"/>
              <a:gd name="connsiteX21" fmla="*/ 463510 w 1665264"/>
              <a:gd name="connsiteY21" fmla="*/ 25400 h 1989953"/>
              <a:gd name="connsiteX0" fmla="*/ 468512 w 1670266"/>
              <a:gd name="connsiteY0" fmla="*/ 25400 h 1989953"/>
              <a:gd name="connsiteX1" fmla="*/ 172178 w 1670266"/>
              <a:gd name="connsiteY1" fmla="*/ 279400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68512 w 1670266"/>
              <a:gd name="connsiteY0" fmla="*/ 25400 h 1989953"/>
              <a:gd name="connsiteX1" fmla="*/ 172178 w 1670266"/>
              <a:gd name="connsiteY1" fmla="*/ 279400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68512 w 1670266"/>
              <a:gd name="connsiteY0" fmla="*/ 25400 h 1989953"/>
              <a:gd name="connsiteX1" fmla="*/ 194756 w 1670266"/>
              <a:gd name="connsiteY1" fmla="*/ 293512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68512 w 1670266"/>
              <a:gd name="connsiteY0" fmla="*/ 25400 h 1989953"/>
              <a:gd name="connsiteX1" fmla="*/ 194756 w 1670266"/>
              <a:gd name="connsiteY1" fmla="*/ 293512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68512 w 1670266"/>
              <a:gd name="connsiteY0" fmla="*/ 25400 h 1989953"/>
              <a:gd name="connsiteX1" fmla="*/ 194756 w 1670266"/>
              <a:gd name="connsiteY1" fmla="*/ 293512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68512 w 1670266"/>
              <a:gd name="connsiteY0" fmla="*/ 25400 h 1989953"/>
              <a:gd name="connsiteX1" fmla="*/ 194756 w 1670266"/>
              <a:gd name="connsiteY1" fmla="*/ 293512 h 1989953"/>
              <a:gd name="connsiteX2" fmla="*/ 11312 w 1670266"/>
              <a:gd name="connsiteY2" fmla="*/ 499534 h 1989953"/>
              <a:gd name="connsiteX3" fmla="*/ 28245 w 1670266"/>
              <a:gd name="connsiteY3" fmla="*/ 770467 h 1989953"/>
              <a:gd name="connsiteX4" fmla="*/ 169356 w 1670266"/>
              <a:gd name="connsiteY4" fmla="*/ 1027288 h 1989953"/>
              <a:gd name="connsiteX5" fmla="*/ 349979 w 1670266"/>
              <a:gd name="connsiteY5" fmla="*/ 1238956 h 1989953"/>
              <a:gd name="connsiteX6" fmla="*/ 437468 w 1670266"/>
              <a:gd name="connsiteY6" fmla="*/ 1405465 h 1989953"/>
              <a:gd name="connsiteX7" fmla="*/ 629378 w 1670266"/>
              <a:gd name="connsiteY7" fmla="*/ 1687689 h 1989953"/>
              <a:gd name="connsiteX8" fmla="*/ 776134 w 1670266"/>
              <a:gd name="connsiteY8" fmla="*/ 1876777 h 1989953"/>
              <a:gd name="connsiteX9" fmla="*/ 1027312 w 1670266"/>
              <a:gd name="connsiteY9" fmla="*/ 1989666 h 1989953"/>
              <a:gd name="connsiteX10" fmla="*/ 1399845 w 1670266"/>
              <a:gd name="connsiteY10" fmla="*/ 1879600 h 1989953"/>
              <a:gd name="connsiteX11" fmla="*/ 1532489 w 1670266"/>
              <a:gd name="connsiteY11" fmla="*/ 1758244 h 1989953"/>
              <a:gd name="connsiteX12" fmla="*/ 1631267 w 1670266"/>
              <a:gd name="connsiteY12" fmla="*/ 1509888 h 1989953"/>
              <a:gd name="connsiteX13" fmla="*/ 1662312 w 1670266"/>
              <a:gd name="connsiteY13" fmla="*/ 1219200 h 1989953"/>
              <a:gd name="connsiteX14" fmla="*/ 1603045 w 1670266"/>
              <a:gd name="connsiteY14" fmla="*/ 804333 h 1989953"/>
              <a:gd name="connsiteX15" fmla="*/ 1425245 w 1670266"/>
              <a:gd name="connsiteY15" fmla="*/ 465666 h 1989953"/>
              <a:gd name="connsiteX16" fmla="*/ 1298245 w 1670266"/>
              <a:gd name="connsiteY16" fmla="*/ 381000 h 1989953"/>
              <a:gd name="connsiteX17" fmla="*/ 1238978 w 1670266"/>
              <a:gd name="connsiteY17" fmla="*/ 220133 h 1989953"/>
              <a:gd name="connsiteX18" fmla="*/ 1111978 w 1670266"/>
              <a:gd name="connsiteY18" fmla="*/ 101600 h 1989953"/>
              <a:gd name="connsiteX19" fmla="*/ 883378 w 1670266"/>
              <a:gd name="connsiteY19" fmla="*/ 50800 h 1989953"/>
              <a:gd name="connsiteX20" fmla="*/ 637845 w 1670266"/>
              <a:gd name="connsiteY20" fmla="*/ 0 h 1989953"/>
              <a:gd name="connsiteX21" fmla="*/ 468512 w 1670266"/>
              <a:gd name="connsiteY21" fmla="*/ 25400 h 1989953"/>
              <a:gd name="connsiteX0" fmla="*/ 456987 w 1658741"/>
              <a:gd name="connsiteY0" fmla="*/ 25400 h 1989953"/>
              <a:gd name="connsiteX1" fmla="*/ 183231 w 1658741"/>
              <a:gd name="connsiteY1" fmla="*/ 293512 h 1989953"/>
              <a:gd name="connsiteX2" fmla="*/ 19542 w 1658741"/>
              <a:gd name="connsiteY2" fmla="*/ 502356 h 1989953"/>
              <a:gd name="connsiteX3" fmla="*/ 16720 w 1658741"/>
              <a:gd name="connsiteY3" fmla="*/ 770467 h 1989953"/>
              <a:gd name="connsiteX4" fmla="*/ 157831 w 1658741"/>
              <a:gd name="connsiteY4" fmla="*/ 1027288 h 1989953"/>
              <a:gd name="connsiteX5" fmla="*/ 338454 w 1658741"/>
              <a:gd name="connsiteY5" fmla="*/ 1238956 h 1989953"/>
              <a:gd name="connsiteX6" fmla="*/ 425943 w 1658741"/>
              <a:gd name="connsiteY6" fmla="*/ 1405465 h 1989953"/>
              <a:gd name="connsiteX7" fmla="*/ 617853 w 1658741"/>
              <a:gd name="connsiteY7" fmla="*/ 1687689 h 1989953"/>
              <a:gd name="connsiteX8" fmla="*/ 764609 w 1658741"/>
              <a:gd name="connsiteY8" fmla="*/ 1876777 h 1989953"/>
              <a:gd name="connsiteX9" fmla="*/ 1015787 w 1658741"/>
              <a:gd name="connsiteY9" fmla="*/ 1989666 h 1989953"/>
              <a:gd name="connsiteX10" fmla="*/ 1388320 w 1658741"/>
              <a:gd name="connsiteY10" fmla="*/ 1879600 h 1989953"/>
              <a:gd name="connsiteX11" fmla="*/ 1520964 w 1658741"/>
              <a:gd name="connsiteY11" fmla="*/ 1758244 h 1989953"/>
              <a:gd name="connsiteX12" fmla="*/ 1619742 w 1658741"/>
              <a:gd name="connsiteY12" fmla="*/ 1509888 h 1989953"/>
              <a:gd name="connsiteX13" fmla="*/ 1650787 w 1658741"/>
              <a:gd name="connsiteY13" fmla="*/ 1219200 h 1989953"/>
              <a:gd name="connsiteX14" fmla="*/ 1591520 w 1658741"/>
              <a:gd name="connsiteY14" fmla="*/ 804333 h 1989953"/>
              <a:gd name="connsiteX15" fmla="*/ 1413720 w 1658741"/>
              <a:gd name="connsiteY15" fmla="*/ 465666 h 1989953"/>
              <a:gd name="connsiteX16" fmla="*/ 1286720 w 1658741"/>
              <a:gd name="connsiteY16" fmla="*/ 381000 h 1989953"/>
              <a:gd name="connsiteX17" fmla="*/ 1227453 w 1658741"/>
              <a:gd name="connsiteY17" fmla="*/ 220133 h 1989953"/>
              <a:gd name="connsiteX18" fmla="*/ 1100453 w 1658741"/>
              <a:gd name="connsiteY18" fmla="*/ 101600 h 1989953"/>
              <a:gd name="connsiteX19" fmla="*/ 871853 w 1658741"/>
              <a:gd name="connsiteY19" fmla="*/ 50800 h 1989953"/>
              <a:gd name="connsiteX20" fmla="*/ 626320 w 1658741"/>
              <a:gd name="connsiteY20" fmla="*/ 0 h 1989953"/>
              <a:gd name="connsiteX21" fmla="*/ 456987 w 1658741"/>
              <a:gd name="connsiteY21" fmla="*/ 25400 h 1989953"/>
              <a:gd name="connsiteX0" fmla="*/ 462878 w 1664632"/>
              <a:gd name="connsiteY0" fmla="*/ 25400 h 1989953"/>
              <a:gd name="connsiteX1" fmla="*/ 189122 w 1664632"/>
              <a:gd name="connsiteY1" fmla="*/ 293512 h 1989953"/>
              <a:gd name="connsiteX2" fmla="*/ 14144 w 1664632"/>
              <a:gd name="connsiteY2" fmla="*/ 513645 h 1989953"/>
              <a:gd name="connsiteX3" fmla="*/ 22611 w 1664632"/>
              <a:gd name="connsiteY3" fmla="*/ 770467 h 1989953"/>
              <a:gd name="connsiteX4" fmla="*/ 163722 w 1664632"/>
              <a:gd name="connsiteY4" fmla="*/ 1027288 h 1989953"/>
              <a:gd name="connsiteX5" fmla="*/ 344345 w 1664632"/>
              <a:gd name="connsiteY5" fmla="*/ 1238956 h 1989953"/>
              <a:gd name="connsiteX6" fmla="*/ 431834 w 1664632"/>
              <a:gd name="connsiteY6" fmla="*/ 1405465 h 1989953"/>
              <a:gd name="connsiteX7" fmla="*/ 623744 w 1664632"/>
              <a:gd name="connsiteY7" fmla="*/ 1687689 h 1989953"/>
              <a:gd name="connsiteX8" fmla="*/ 770500 w 1664632"/>
              <a:gd name="connsiteY8" fmla="*/ 1876777 h 1989953"/>
              <a:gd name="connsiteX9" fmla="*/ 1021678 w 1664632"/>
              <a:gd name="connsiteY9" fmla="*/ 1989666 h 1989953"/>
              <a:gd name="connsiteX10" fmla="*/ 1394211 w 1664632"/>
              <a:gd name="connsiteY10" fmla="*/ 1879600 h 1989953"/>
              <a:gd name="connsiteX11" fmla="*/ 1526855 w 1664632"/>
              <a:gd name="connsiteY11" fmla="*/ 1758244 h 1989953"/>
              <a:gd name="connsiteX12" fmla="*/ 1625633 w 1664632"/>
              <a:gd name="connsiteY12" fmla="*/ 1509888 h 1989953"/>
              <a:gd name="connsiteX13" fmla="*/ 1656678 w 1664632"/>
              <a:gd name="connsiteY13" fmla="*/ 1219200 h 1989953"/>
              <a:gd name="connsiteX14" fmla="*/ 1597411 w 1664632"/>
              <a:gd name="connsiteY14" fmla="*/ 804333 h 1989953"/>
              <a:gd name="connsiteX15" fmla="*/ 1419611 w 1664632"/>
              <a:gd name="connsiteY15" fmla="*/ 465666 h 1989953"/>
              <a:gd name="connsiteX16" fmla="*/ 1292611 w 1664632"/>
              <a:gd name="connsiteY16" fmla="*/ 381000 h 1989953"/>
              <a:gd name="connsiteX17" fmla="*/ 1233344 w 1664632"/>
              <a:gd name="connsiteY17" fmla="*/ 220133 h 1989953"/>
              <a:gd name="connsiteX18" fmla="*/ 1106344 w 1664632"/>
              <a:gd name="connsiteY18" fmla="*/ 101600 h 1989953"/>
              <a:gd name="connsiteX19" fmla="*/ 877744 w 1664632"/>
              <a:gd name="connsiteY19" fmla="*/ 50800 h 1989953"/>
              <a:gd name="connsiteX20" fmla="*/ 632211 w 1664632"/>
              <a:gd name="connsiteY20" fmla="*/ 0 h 1989953"/>
              <a:gd name="connsiteX21" fmla="*/ 462878 w 1664632"/>
              <a:gd name="connsiteY21" fmla="*/ 25400 h 1989953"/>
              <a:gd name="connsiteX0" fmla="*/ 459394 w 1661148"/>
              <a:gd name="connsiteY0" fmla="*/ 25400 h 1989953"/>
              <a:gd name="connsiteX1" fmla="*/ 185638 w 1661148"/>
              <a:gd name="connsiteY1" fmla="*/ 293512 h 1989953"/>
              <a:gd name="connsiteX2" fmla="*/ 10660 w 1661148"/>
              <a:gd name="connsiteY2" fmla="*/ 513645 h 1989953"/>
              <a:gd name="connsiteX3" fmla="*/ 19127 w 1661148"/>
              <a:gd name="connsiteY3" fmla="*/ 770467 h 1989953"/>
              <a:gd name="connsiteX4" fmla="*/ 160238 w 1661148"/>
              <a:gd name="connsiteY4" fmla="*/ 1027288 h 1989953"/>
              <a:gd name="connsiteX5" fmla="*/ 340861 w 1661148"/>
              <a:gd name="connsiteY5" fmla="*/ 1238956 h 1989953"/>
              <a:gd name="connsiteX6" fmla="*/ 428350 w 1661148"/>
              <a:gd name="connsiteY6" fmla="*/ 1405465 h 1989953"/>
              <a:gd name="connsiteX7" fmla="*/ 620260 w 1661148"/>
              <a:gd name="connsiteY7" fmla="*/ 1687689 h 1989953"/>
              <a:gd name="connsiteX8" fmla="*/ 767016 w 1661148"/>
              <a:gd name="connsiteY8" fmla="*/ 1876777 h 1989953"/>
              <a:gd name="connsiteX9" fmla="*/ 1018194 w 1661148"/>
              <a:gd name="connsiteY9" fmla="*/ 1989666 h 1989953"/>
              <a:gd name="connsiteX10" fmla="*/ 1390727 w 1661148"/>
              <a:gd name="connsiteY10" fmla="*/ 1879600 h 1989953"/>
              <a:gd name="connsiteX11" fmla="*/ 1523371 w 1661148"/>
              <a:gd name="connsiteY11" fmla="*/ 1758244 h 1989953"/>
              <a:gd name="connsiteX12" fmla="*/ 1622149 w 1661148"/>
              <a:gd name="connsiteY12" fmla="*/ 1509888 h 1989953"/>
              <a:gd name="connsiteX13" fmla="*/ 1653194 w 1661148"/>
              <a:gd name="connsiteY13" fmla="*/ 1219200 h 1989953"/>
              <a:gd name="connsiteX14" fmla="*/ 1593927 w 1661148"/>
              <a:gd name="connsiteY14" fmla="*/ 804333 h 1989953"/>
              <a:gd name="connsiteX15" fmla="*/ 1416127 w 1661148"/>
              <a:gd name="connsiteY15" fmla="*/ 465666 h 1989953"/>
              <a:gd name="connsiteX16" fmla="*/ 1289127 w 1661148"/>
              <a:gd name="connsiteY16" fmla="*/ 381000 h 1989953"/>
              <a:gd name="connsiteX17" fmla="*/ 1229860 w 1661148"/>
              <a:gd name="connsiteY17" fmla="*/ 220133 h 1989953"/>
              <a:gd name="connsiteX18" fmla="*/ 1102860 w 1661148"/>
              <a:gd name="connsiteY18" fmla="*/ 101600 h 1989953"/>
              <a:gd name="connsiteX19" fmla="*/ 874260 w 1661148"/>
              <a:gd name="connsiteY19" fmla="*/ 50800 h 1989953"/>
              <a:gd name="connsiteX20" fmla="*/ 628727 w 1661148"/>
              <a:gd name="connsiteY20" fmla="*/ 0 h 1989953"/>
              <a:gd name="connsiteX21" fmla="*/ 459394 w 1661148"/>
              <a:gd name="connsiteY21" fmla="*/ 25400 h 1989953"/>
              <a:gd name="connsiteX0" fmla="*/ 459394 w 1661148"/>
              <a:gd name="connsiteY0" fmla="*/ 25400 h 1989953"/>
              <a:gd name="connsiteX1" fmla="*/ 177171 w 1661148"/>
              <a:gd name="connsiteY1" fmla="*/ 313268 h 1989953"/>
              <a:gd name="connsiteX2" fmla="*/ 10660 w 1661148"/>
              <a:gd name="connsiteY2" fmla="*/ 513645 h 1989953"/>
              <a:gd name="connsiteX3" fmla="*/ 19127 w 1661148"/>
              <a:gd name="connsiteY3" fmla="*/ 770467 h 1989953"/>
              <a:gd name="connsiteX4" fmla="*/ 160238 w 1661148"/>
              <a:gd name="connsiteY4" fmla="*/ 1027288 h 1989953"/>
              <a:gd name="connsiteX5" fmla="*/ 340861 w 1661148"/>
              <a:gd name="connsiteY5" fmla="*/ 1238956 h 1989953"/>
              <a:gd name="connsiteX6" fmla="*/ 428350 w 1661148"/>
              <a:gd name="connsiteY6" fmla="*/ 1405465 h 1989953"/>
              <a:gd name="connsiteX7" fmla="*/ 620260 w 1661148"/>
              <a:gd name="connsiteY7" fmla="*/ 1687689 h 1989953"/>
              <a:gd name="connsiteX8" fmla="*/ 767016 w 1661148"/>
              <a:gd name="connsiteY8" fmla="*/ 1876777 h 1989953"/>
              <a:gd name="connsiteX9" fmla="*/ 1018194 w 1661148"/>
              <a:gd name="connsiteY9" fmla="*/ 1989666 h 1989953"/>
              <a:gd name="connsiteX10" fmla="*/ 1390727 w 1661148"/>
              <a:gd name="connsiteY10" fmla="*/ 1879600 h 1989953"/>
              <a:gd name="connsiteX11" fmla="*/ 1523371 w 1661148"/>
              <a:gd name="connsiteY11" fmla="*/ 1758244 h 1989953"/>
              <a:gd name="connsiteX12" fmla="*/ 1622149 w 1661148"/>
              <a:gd name="connsiteY12" fmla="*/ 1509888 h 1989953"/>
              <a:gd name="connsiteX13" fmla="*/ 1653194 w 1661148"/>
              <a:gd name="connsiteY13" fmla="*/ 1219200 h 1989953"/>
              <a:gd name="connsiteX14" fmla="*/ 1593927 w 1661148"/>
              <a:gd name="connsiteY14" fmla="*/ 804333 h 1989953"/>
              <a:gd name="connsiteX15" fmla="*/ 1416127 w 1661148"/>
              <a:gd name="connsiteY15" fmla="*/ 465666 h 1989953"/>
              <a:gd name="connsiteX16" fmla="*/ 1289127 w 1661148"/>
              <a:gd name="connsiteY16" fmla="*/ 381000 h 1989953"/>
              <a:gd name="connsiteX17" fmla="*/ 1229860 w 1661148"/>
              <a:gd name="connsiteY17" fmla="*/ 220133 h 1989953"/>
              <a:gd name="connsiteX18" fmla="*/ 1102860 w 1661148"/>
              <a:gd name="connsiteY18" fmla="*/ 101600 h 1989953"/>
              <a:gd name="connsiteX19" fmla="*/ 874260 w 1661148"/>
              <a:gd name="connsiteY19" fmla="*/ 50800 h 1989953"/>
              <a:gd name="connsiteX20" fmla="*/ 628727 w 1661148"/>
              <a:gd name="connsiteY20" fmla="*/ 0 h 1989953"/>
              <a:gd name="connsiteX21" fmla="*/ 459394 w 1661148"/>
              <a:gd name="connsiteY21" fmla="*/ 25400 h 1989953"/>
              <a:gd name="connsiteX0" fmla="*/ 459394 w 1661148"/>
              <a:gd name="connsiteY0" fmla="*/ 33867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74260 w 1661148"/>
              <a:gd name="connsiteY19" fmla="*/ 59267 h 1998420"/>
              <a:gd name="connsiteX20" fmla="*/ 665415 w 1661148"/>
              <a:gd name="connsiteY20" fmla="*/ 0 h 1998420"/>
              <a:gd name="connsiteX21" fmla="*/ 459394 w 1661148"/>
              <a:gd name="connsiteY21" fmla="*/ 33867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74260 w 1661148"/>
              <a:gd name="connsiteY19" fmla="*/ 59267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74260 w 1661148"/>
              <a:gd name="connsiteY19" fmla="*/ 59267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74260 w 1661148"/>
              <a:gd name="connsiteY19" fmla="*/ 59267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102860 w 1661148"/>
              <a:gd name="connsiteY18" fmla="*/ 110067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052060 w 1661148"/>
              <a:gd name="connsiteY18" fmla="*/ 166511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229860 w 1661148"/>
              <a:gd name="connsiteY17" fmla="*/ 228600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89127 w 1661148"/>
              <a:gd name="connsiteY16" fmla="*/ 389467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16127 w 1661148"/>
              <a:gd name="connsiteY15" fmla="*/ 474133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93927 w 1661148"/>
              <a:gd name="connsiteY14" fmla="*/ 812800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74172 w 1661148"/>
              <a:gd name="connsiteY14" fmla="*/ 824089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74172 w 1661148"/>
              <a:gd name="connsiteY14" fmla="*/ 824089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74172 w 1661148"/>
              <a:gd name="connsiteY14" fmla="*/ 824089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61148"/>
              <a:gd name="connsiteY0" fmla="*/ 16933 h 1998420"/>
              <a:gd name="connsiteX1" fmla="*/ 177171 w 1661148"/>
              <a:gd name="connsiteY1" fmla="*/ 321735 h 1998420"/>
              <a:gd name="connsiteX2" fmla="*/ 10660 w 1661148"/>
              <a:gd name="connsiteY2" fmla="*/ 522112 h 1998420"/>
              <a:gd name="connsiteX3" fmla="*/ 19127 w 1661148"/>
              <a:gd name="connsiteY3" fmla="*/ 778934 h 1998420"/>
              <a:gd name="connsiteX4" fmla="*/ 160238 w 1661148"/>
              <a:gd name="connsiteY4" fmla="*/ 1035755 h 1998420"/>
              <a:gd name="connsiteX5" fmla="*/ 340861 w 1661148"/>
              <a:gd name="connsiteY5" fmla="*/ 1247423 h 1998420"/>
              <a:gd name="connsiteX6" fmla="*/ 428350 w 1661148"/>
              <a:gd name="connsiteY6" fmla="*/ 1413932 h 1998420"/>
              <a:gd name="connsiteX7" fmla="*/ 620260 w 1661148"/>
              <a:gd name="connsiteY7" fmla="*/ 1696156 h 1998420"/>
              <a:gd name="connsiteX8" fmla="*/ 767016 w 1661148"/>
              <a:gd name="connsiteY8" fmla="*/ 1885244 h 1998420"/>
              <a:gd name="connsiteX9" fmla="*/ 1018194 w 1661148"/>
              <a:gd name="connsiteY9" fmla="*/ 1998133 h 1998420"/>
              <a:gd name="connsiteX10" fmla="*/ 1390727 w 1661148"/>
              <a:gd name="connsiteY10" fmla="*/ 1888067 h 1998420"/>
              <a:gd name="connsiteX11" fmla="*/ 1523371 w 1661148"/>
              <a:gd name="connsiteY11" fmla="*/ 1766711 h 1998420"/>
              <a:gd name="connsiteX12" fmla="*/ 1622149 w 1661148"/>
              <a:gd name="connsiteY12" fmla="*/ 1518355 h 1998420"/>
              <a:gd name="connsiteX13" fmla="*/ 1653194 w 1661148"/>
              <a:gd name="connsiteY13" fmla="*/ 1227667 h 1998420"/>
              <a:gd name="connsiteX14" fmla="*/ 1574172 w 1661148"/>
              <a:gd name="connsiteY14" fmla="*/ 824089 h 1998420"/>
              <a:gd name="connsiteX15" fmla="*/ 1407660 w 1661148"/>
              <a:gd name="connsiteY15" fmla="*/ 496710 h 1998420"/>
              <a:gd name="connsiteX16" fmla="*/ 1294772 w 1661148"/>
              <a:gd name="connsiteY16" fmla="*/ 383823 h 1998420"/>
              <a:gd name="connsiteX17" fmla="*/ 1148016 w 1661148"/>
              <a:gd name="connsiteY17" fmla="*/ 251178 h 1998420"/>
              <a:gd name="connsiteX18" fmla="*/ 1052060 w 1661148"/>
              <a:gd name="connsiteY18" fmla="*/ 132644 h 1998420"/>
              <a:gd name="connsiteX19" fmla="*/ 846038 w 1661148"/>
              <a:gd name="connsiteY19" fmla="*/ 36689 h 1998420"/>
              <a:gd name="connsiteX20" fmla="*/ 665415 w 1661148"/>
              <a:gd name="connsiteY20" fmla="*/ 0 h 1998420"/>
              <a:gd name="connsiteX21" fmla="*/ 462216 w 1661148"/>
              <a:gd name="connsiteY21" fmla="*/ 16933 h 1998420"/>
              <a:gd name="connsiteX0" fmla="*/ 462216 w 1656219"/>
              <a:gd name="connsiteY0" fmla="*/ 16933 h 1998420"/>
              <a:gd name="connsiteX1" fmla="*/ 177171 w 1656219"/>
              <a:gd name="connsiteY1" fmla="*/ 321735 h 1998420"/>
              <a:gd name="connsiteX2" fmla="*/ 10660 w 1656219"/>
              <a:gd name="connsiteY2" fmla="*/ 522112 h 1998420"/>
              <a:gd name="connsiteX3" fmla="*/ 19127 w 1656219"/>
              <a:gd name="connsiteY3" fmla="*/ 778934 h 1998420"/>
              <a:gd name="connsiteX4" fmla="*/ 160238 w 1656219"/>
              <a:gd name="connsiteY4" fmla="*/ 1035755 h 1998420"/>
              <a:gd name="connsiteX5" fmla="*/ 340861 w 1656219"/>
              <a:gd name="connsiteY5" fmla="*/ 1247423 h 1998420"/>
              <a:gd name="connsiteX6" fmla="*/ 428350 w 1656219"/>
              <a:gd name="connsiteY6" fmla="*/ 1413932 h 1998420"/>
              <a:gd name="connsiteX7" fmla="*/ 620260 w 1656219"/>
              <a:gd name="connsiteY7" fmla="*/ 1696156 h 1998420"/>
              <a:gd name="connsiteX8" fmla="*/ 767016 w 1656219"/>
              <a:gd name="connsiteY8" fmla="*/ 1885244 h 1998420"/>
              <a:gd name="connsiteX9" fmla="*/ 1018194 w 1656219"/>
              <a:gd name="connsiteY9" fmla="*/ 1998133 h 1998420"/>
              <a:gd name="connsiteX10" fmla="*/ 1390727 w 1656219"/>
              <a:gd name="connsiteY10" fmla="*/ 1888067 h 1998420"/>
              <a:gd name="connsiteX11" fmla="*/ 1523371 w 1656219"/>
              <a:gd name="connsiteY11" fmla="*/ 1766711 h 1998420"/>
              <a:gd name="connsiteX12" fmla="*/ 1622149 w 1656219"/>
              <a:gd name="connsiteY12" fmla="*/ 1518355 h 1998420"/>
              <a:gd name="connsiteX13" fmla="*/ 1653194 w 1656219"/>
              <a:gd name="connsiteY13" fmla="*/ 1227667 h 1998420"/>
              <a:gd name="connsiteX14" fmla="*/ 1574172 w 1656219"/>
              <a:gd name="connsiteY14" fmla="*/ 824089 h 1998420"/>
              <a:gd name="connsiteX15" fmla="*/ 1407660 w 1656219"/>
              <a:gd name="connsiteY15" fmla="*/ 496710 h 1998420"/>
              <a:gd name="connsiteX16" fmla="*/ 1294772 w 1656219"/>
              <a:gd name="connsiteY16" fmla="*/ 383823 h 1998420"/>
              <a:gd name="connsiteX17" fmla="*/ 1148016 w 1656219"/>
              <a:gd name="connsiteY17" fmla="*/ 251178 h 1998420"/>
              <a:gd name="connsiteX18" fmla="*/ 1052060 w 1656219"/>
              <a:gd name="connsiteY18" fmla="*/ 132644 h 1998420"/>
              <a:gd name="connsiteX19" fmla="*/ 846038 w 1656219"/>
              <a:gd name="connsiteY19" fmla="*/ 36689 h 1998420"/>
              <a:gd name="connsiteX20" fmla="*/ 665415 w 1656219"/>
              <a:gd name="connsiteY20" fmla="*/ 0 h 1998420"/>
              <a:gd name="connsiteX21" fmla="*/ 462216 w 1656219"/>
              <a:gd name="connsiteY21" fmla="*/ 16933 h 1998420"/>
              <a:gd name="connsiteX0" fmla="*/ 462216 w 1653567"/>
              <a:gd name="connsiteY0" fmla="*/ 16933 h 1998420"/>
              <a:gd name="connsiteX1" fmla="*/ 177171 w 1653567"/>
              <a:gd name="connsiteY1" fmla="*/ 321735 h 1998420"/>
              <a:gd name="connsiteX2" fmla="*/ 10660 w 1653567"/>
              <a:gd name="connsiteY2" fmla="*/ 522112 h 1998420"/>
              <a:gd name="connsiteX3" fmla="*/ 19127 w 1653567"/>
              <a:gd name="connsiteY3" fmla="*/ 778934 h 1998420"/>
              <a:gd name="connsiteX4" fmla="*/ 160238 w 1653567"/>
              <a:gd name="connsiteY4" fmla="*/ 1035755 h 1998420"/>
              <a:gd name="connsiteX5" fmla="*/ 340861 w 1653567"/>
              <a:gd name="connsiteY5" fmla="*/ 1247423 h 1998420"/>
              <a:gd name="connsiteX6" fmla="*/ 428350 w 1653567"/>
              <a:gd name="connsiteY6" fmla="*/ 1413932 h 1998420"/>
              <a:gd name="connsiteX7" fmla="*/ 620260 w 1653567"/>
              <a:gd name="connsiteY7" fmla="*/ 1696156 h 1998420"/>
              <a:gd name="connsiteX8" fmla="*/ 767016 w 1653567"/>
              <a:gd name="connsiteY8" fmla="*/ 1885244 h 1998420"/>
              <a:gd name="connsiteX9" fmla="*/ 1018194 w 1653567"/>
              <a:gd name="connsiteY9" fmla="*/ 1998133 h 1998420"/>
              <a:gd name="connsiteX10" fmla="*/ 1390727 w 1653567"/>
              <a:gd name="connsiteY10" fmla="*/ 1888067 h 1998420"/>
              <a:gd name="connsiteX11" fmla="*/ 1523371 w 1653567"/>
              <a:gd name="connsiteY11" fmla="*/ 1766711 h 1998420"/>
              <a:gd name="connsiteX12" fmla="*/ 1622149 w 1653567"/>
              <a:gd name="connsiteY12" fmla="*/ 1518355 h 1998420"/>
              <a:gd name="connsiteX13" fmla="*/ 1653194 w 1653567"/>
              <a:gd name="connsiteY13" fmla="*/ 1227667 h 1998420"/>
              <a:gd name="connsiteX14" fmla="*/ 1574172 w 1653567"/>
              <a:gd name="connsiteY14" fmla="*/ 824089 h 1998420"/>
              <a:gd name="connsiteX15" fmla="*/ 1407660 w 1653567"/>
              <a:gd name="connsiteY15" fmla="*/ 496710 h 1998420"/>
              <a:gd name="connsiteX16" fmla="*/ 1294772 w 1653567"/>
              <a:gd name="connsiteY16" fmla="*/ 383823 h 1998420"/>
              <a:gd name="connsiteX17" fmla="*/ 1148016 w 1653567"/>
              <a:gd name="connsiteY17" fmla="*/ 251178 h 1998420"/>
              <a:gd name="connsiteX18" fmla="*/ 1052060 w 1653567"/>
              <a:gd name="connsiteY18" fmla="*/ 132644 h 1998420"/>
              <a:gd name="connsiteX19" fmla="*/ 846038 w 1653567"/>
              <a:gd name="connsiteY19" fmla="*/ 36689 h 1998420"/>
              <a:gd name="connsiteX20" fmla="*/ 665415 w 1653567"/>
              <a:gd name="connsiteY20" fmla="*/ 0 h 1998420"/>
              <a:gd name="connsiteX21" fmla="*/ 462216 w 1653567"/>
              <a:gd name="connsiteY21" fmla="*/ 16933 h 199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53567" h="1998420">
                <a:moveTo>
                  <a:pt x="462216" y="16933"/>
                </a:moveTo>
                <a:cubicBezTo>
                  <a:pt x="370964" y="106304"/>
                  <a:pt x="172468" y="240831"/>
                  <a:pt x="177171" y="321735"/>
                </a:cubicBezTo>
                <a:cubicBezTo>
                  <a:pt x="132016" y="412046"/>
                  <a:pt x="50171" y="448734"/>
                  <a:pt x="10660" y="522112"/>
                </a:cubicBezTo>
                <a:cubicBezTo>
                  <a:pt x="-3451" y="618067"/>
                  <a:pt x="-6273" y="714023"/>
                  <a:pt x="19127" y="778934"/>
                </a:cubicBezTo>
                <a:cubicBezTo>
                  <a:pt x="176231" y="974608"/>
                  <a:pt x="110379" y="1023525"/>
                  <a:pt x="160238" y="1035755"/>
                </a:cubicBezTo>
                <a:cubicBezTo>
                  <a:pt x="195046" y="1114778"/>
                  <a:pt x="280653" y="1176867"/>
                  <a:pt x="340861" y="1247423"/>
                </a:cubicBezTo>
                <a:cubicBezTo>
                  <a:pt x="358735" y="1309511"/>
                  <a:pt x="452809" y="1334910"/>
                  <a:pt x="428350" y="1413932"/>
                </a:cubicBezTo>
                <a:cubicBezTo>
                  <a:pt x="515839" y="1493896"/>
                  <a:pt x="566638" y="1624660"/>
                  <a:pt x="620260" y="1696156"/>
                </a:cubicBezTo>
                <a:cubicBezTo>
                  <a:pt x="722801" y="1759185"/>
                  <a:pt x="718097" y="1822215"/>
                  <a:pt x="767016" y="1885244"/>
                </a:cubicBezTo>
                <a:cubicBezTo>
                  <a:pt x="843216" y="1927577"/>
                  <a:pt x="899661" y="1984022"/>
                  <a:pt x="1018194" y="1998133"/>
                </a:cubicBezTo>
                <a:cubicBezTo>
                  <a:pt x="1184706" y="2003778"/>
                  <a:pt x="1266549" y="1924756"/>
                  <a:pt x="1390727" y="1888067"/>
                </a:cubicBezTo>
                <a:cubicBezTo>
                  <a:pt x="1453757" y="1868311"/>
                  <a:pt x="1484801" y="1828330"/>
                  <a:pt x="1523371" y="1766711"/>
                </a:cubicBezTo>
                <a:cubicBezTo>
                  <a:pt x="1528074" y="1679692"/>
                  <a:pt x="1579345" y="1627011"/>
                  <a:pt x="1622149" y="1518355"/>
                </a:cubicBezTo>
                <a:cubicBezTo>
                  <a:pt x="1649432" y="1405465"/>
                  <a:pt x="1654134" y="1385710"/>
                  <a:pt x="1653194" y="1227667"/>
                </a:cubicBezTo>
                <a:cubicBezTo>
                  <a:pt x="1657898" y="1087496"/>
                  <a:pt x="1617446" y="941682"/>
                  <a:pt x="1574172" y="824089"/>
                </a:cubicBezTo>
                <a:cubicBezTo>
                  <a:pt x="1524312" y="681097"/>
                  <a:pt x="1463164" y="605836"/>
                  <a:pt x="1407660" y="496710"/>
                </a:cubicBezTo>
                <a:cubicBezTo>
                  <a:pt x="1381320" y="447792"/>
                  <a:pt x="1332401" y="421452"/>
                  <a:pt x="1294772" y="383823"/>
                </a:cubicBezTo>
                <a:cubicBezTo>
                  <a:pt x="1228919" y="359364"/>
                  <a:pt x="1196935" y="295393"/>
                  <a:pt x="1148016" y="251178"/>
                </a:cubicBezTo>
                <a:cubicBezTo>
                  <a:pt x="1116031" y="211667"/>
                  <a:pt x="1100979" y="166511"/>
                  <a:pt x="1052060" y="132644"/>
                </a:cubicBezTo>
                <a:cubicBezTo>
                  <a:pt x="966453" y="108185"/>
                  <a:pt x="934467" y="80903"/>
                  <a:pt x="846038" y="36689"/>
                </a:cubicBezTo>
                <a:cubicBezTo>
                  <a:pt x="756667" y="39510"/>
                  <a:pt x="743497" y="11289"/>
                  <a:pt x="665415" y="0"/>
                </a:cubicBezTo>
                <a:cubicBezTo>
                  <a:pt x="597682" y="5644"/>
                  <a:pt x="529949" y="-2822"/>
                  <a:pt x="462216" y="16933"/>
                </a:cubicBezTo>
                <a:close/>
              </a:path>
            </a:pathLst>
          </a:custGeom>
          <a:solidFill>
            <a:srgbClr val="C00000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cap="small" dirty="0"/>
              <a:t>Algoryn</a:t>
            </a:r>
            <a:br>
              <a:rPr lang="en-GB" sz="1400" cap="small" dirty="0"/>
            </a:br>
            <a:r>
              <a:rPr lang="en-GB" sz="1400" cap="small" dirty="0"/>
              <a:t>Prosperate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4E4026E-2E36-4FCC-A7E8-75187FD6C94E}"/>
              </a:ext>
            </a:extLst>
          </p:cNvPr>
          <p:cNvSpPr/>
          <p:nvPr/>
        </p:nvSpPr>
        <p:spPr>
          <a:xfrm>
            <a:off x="-21771" y="-5255"/>
            <a:ext cx="8860971" cy="6877519"/>
          </a:xfrm>
          <a:custGeom>
            <a:avLst/>
            <a:gdLst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604657 w 8860971"/>
              <a:gd name="connsiteY11" fmla="*/ 1175657 h 6836229"/>
              <a:gd name="connsiteX12" fmla="*/ 4299857 w 8860971"/>
              <a:gd name="connsiteY12" fmla="*/ 903514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583636 w 8860971"/>
              <a:gd name="connsiteY11" fmla="*/ 1091574 h 6836229"/>
              <a:gd name="connsiteX12" fmla="*/ 4299857 w 8860971"/>
              <a:gd name="connsiteY12" fmla="*/ 903514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583636 w 8860971"/>
              <a:gd name="connsiteY11" fmla="*/ 1091574 h 6836229"/>
              <a:gd name="connsiteX12" fmla="*/ 4299857 w 8860971"/>
              <a:gd name="connsiteY12" fmla="*/ 903514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5170714 w 8860971"/>
              <a:gd name="connsiteY10" fmla="*/ 1469571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23505 w 8860971"/>
              <a:gd name="connsiteY12" fmla="*/ 898258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540828 w 8860971"/>
              <a:gd name="connsiteY9" fmla="*/ 165462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80314 w 8860971"/>
              <a:gd name="connsiteY8" fmla="*/ 1698171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50428 w 8860971"/>
              <a:gd name="connsiteY7" fmla="*/ 1774371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16270 w 8860971"/>
              <a:gd name="connsiteY7" fmla="*/ 1734957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07628 w 8860971"/>
              <a:gd name="connsiteY6" fmla="*/ 1850571 h 6836229"/>
              <a:gd name="connsiteX7" fmla="*/ 6116270 w 8860971"/>
              <a:gd name="connsiteY7" fmla="*/ 1734957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457855 w 8860971"/>
              <a:gd name="connsiteY6" fmla="*/ 1900495 h 6836229"/>
              <a:gd name="connsiteX7" fmla="*/ 6116270 w 8860971"/>
              <a:gd name="connsiteY7" fmla="*/ 1734957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457855 w 8860971"/>
              <a:gd name="connsiteY6" fmla="*/ 1900495 h 6836229"/>
              <a:gd name="connsiteX7" fmla="*/ 6116270 w 8860971"/>
              <a:gd name="connsiteY7" fmla="*/ 1734957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457855 w 8860971"/>
              <a:gd name="connsiteY6" fmla="*/ 1900495 h 6836229"/>
              <a:gd name="connsiteX7" fmla="*/ 6116270 w 8860971"/>
              <a:gd name="connsiteY7" fmla="*/ 1734957 h 6836229"/>
              <a:gd name="connsiteX8" fmla="*/ 5725134 w 8860971"/>
              <a:gd name="connsiteY8" fmla="*/ 1703426 h 6836229"/>
              <a:gd name="connsiteX9" fmla="*/ 5356897 w 8860971"/>
              <a:gd name="connsiteY9" fmla="*/ 1567919 h 6836229"/>
              <a:gd name="connsiteX10" fmla="*/ 4894817 w 8860971"/>
              <a:gd name="connsiteY10" fmla="*/ 1304034 h 6836229"/>
              <a:gd name="connsiteX11" fmla="*/ 4583636 w 8860971"/>
              <a:gd name="connsiteY11" fmla="*/ 1091574 h 6836229"/>
              <a:gd name="connsiteX12" fmla="*/ 4355036 w 8860971"/>
              <a:gd name="connsiteY12" fmla="*/ 942927 h 6836229"/>
              <a:gd name="connsiteX13" fmla="*/ 3995057 w 8860971"/>
              <a:gd name="connsiteY13" fmla="*/ 500743 h 6836229"/>
              <a:gd name="connsiteX14" fmla="*/ 3820885 w 8860971"/>
              <a:gd name="connsiteY14" fmla="*/ 76200 h 6836229"/>
              <a:gd name="connsiteX15" fmla="*/ 3581400 w 8860971"/>
              <a:gd name="connsiteY15" fmla="*/ 0 h 6836229"/>
              <a:gd name="connsiteX16" fmla="*/ 0 w 8860971"/>
              <a:gd name="connsiteY16" fmla="*/ 0 h 6836229"/>
              <a:gd name="connsiteX17" fmla="*/ 0 w 8860971"/>
              <a:gd name="connsiteY17" fmla="*/ 6814457 h 6836229"/>
              <a:gd name="connsiteX18" fmla="*/ 1393371 w 8860971"/>
              <a:gd name="connsiteY18" fmla="*/ 6836229 h 6836229"/>
              <a:gd name="connsiteX19" fmla="*/ 1883228 w 8860971"/>
              <a:gd name="connsiteY19" fmla="*/ 6477000 h 6836229"/>
              <a:gd name="connsiteX20" fmla="*/ 1937657 w 8860971"/>
              <a:gd name="connsiteY20" fmla="*/ 6226629 h 6836229"/>
              <a:gd name="connsiteX21" fmla="*/ 2231571 w 8860971"/>
              <a:gd name="connsiteY21" fmla="*/ 5965371 h 6836229"/>
              <a:gd name="connsiteX22" fmla="*/ 2394857 w 8860971"/>
              <a:gd name="connsiteY22" fmla="*/ 5900057 h 6836229"/>
              <a:gd name="connsiteX23" fmla="*/ 2503714 w 8860971"/>
              <a:gd name="connsiteY23" fmla="*/ 5682343 h 6836229"/>
              <a:gd name="connsiteX24" fmla="*/ 2590800 w 8860971"/>
              <a:gd name="connsiteY24" fmla="*/ 5410200 h 6836229"/>
              <a:gd name="connsiteX25" fmla="*/ 2612571 w 8860971"/>
              <a:gd name="connsiteY25" fmla="*/ 5301343 h 6836229"/>
              <a:gd name="connsiteX26" fmla="*/ 2819400 w 8860971"/>
              <a:gd name="connsiteY26" fmla="*/ 5181600 h 6836229"/>
              <a:gd name="connsiteX27" fmla="*/ 2950028 w 8860971"/>
              <a:gd name="connsiteY27" fmla="*/ 5094514 h 6836229"/>
              <a:gd name="connsiteX28" fmla="*/ 3026228 w 8860971"/>
              <a:gd name="connsiteY28" fmla="*/ 4909457 h 6836229"/>
              <a:gd name="connsiteX29" fmla="*/ 3320142 w 8860971"/>
              <a:gd name="connsiteY29" fmla="*/ 4735286 h 6836229"/>
              <a:gd name="connsiteX30" fmla="*/ 3461657 w 8860971"/>
              <a:gd name="connsiteY30" fmla="*/ 4604657 h 6836229"/>
              <a:gd name="connsiteX31" fmla="*/ 3472542 w 8860971"/>
              <a:gd name="connsiteY31" fmla="*/ 4376057 h 6836229"/>
              <a:gd name="connsiteX32" fmla="*/ 3701142 w 8860971"/>
              <a:gd name="connsiteY32" fmla="*/ 4245429 h 6836229"/>
              <a:gd name="connsiteX33" fmla="*/ 3907971 w 8860971"/>
              <a:gd name="connsiteY33" fmla="*/ 4201886 h 6836229"/>
              <a:gd name="connsiteX34" fmla="*/ 4082142 w 8860971"/>
              <a:gd name="connsiteY34" fmla="*/ 4049486 h 6836229"/>
              <a:gd name="connsiteX35" fmla="*/ 4234542 w 8860971"/>
              <a:gd name="connsiteY35" fmla="*/ 3951514 h 6836229"/>
              <a:gd name="connsiteX36" fmla="*/ 4397828 w 8860971"/>
              <a:gd name="connsiteY36" fmla="*/ 3755571 h 6836229"/>
              <a:gd name="connsiteX37" fmla="*/ 4637314 w 8860971"/>
              <a:gd name="connsiteY37" fmla="*/ 3712029 h 6836229"/>
              <a:gd name="connsiteX38" fmla="*/ 4822371 w 8860971"/>
              <a:gd name="connsiteY38" fmla="*/ 3657600 h 6836229"/>
              <a:gd name="connsiteX39" fmla="*/ 4985657 w 8860971"/>
              <a:gd name="connsiteY39" fmla="*/ 3494314 h 6836229"/>
              <a:gd name="connsiteX40" fmla="*/ 5323114 w 8860971"/>
              <a:gd name="connsiteY40" fmla="*/ 3396343 h 6836229"/>
              <a:gd name="connsiteX41" fmla="*/ 5595257 w 8860971"/>
              <a:gd name="connsiteY41" fmla="*/ 3385457 h 6836229"/>
              <a:gd name="connsiteX42" fmla="*/ 5812971 w 8860971"/>
              <a:gd name="connsiteY42" fmla="*/ 3472543 h 6836229"/>
              <a:gd name="connsiteX43" fmla="*/ 6139542 w 8860971"/>
              <a:gd name="connsiteY43" fmla="*/ 3385457 h 6836229"/>
              <a:gd name="connsiteX44" fmla="*/ 6705600 w 8860971"/>
              <a:gd name="connsiteY44" fmla="*/ 3243943 h 6836229"/>
              <a:gd name="connsiteX45" fmla="*/ 7173685 w 8860971"/>
              <a:gd name="connsiteY45" fmla="*/ 3243943 h 6836229"/>
              <a:gd name="connsiteX46" fmla="*/ 7391400 w 8860971"/>
              <a:gd name="connsiteY46" fmla="*/ 3189514 h 6836229"/>
              <a:gd name="connsiteX47" fmla="*/ 7772400 w 8860971"/>
              <a:gd name="connsiteY47" fmla="*/ 3156857 h 6836229"/>
              <a:gd name="connsiteX48" fmla="*/ 7979228 w 8860971"/>
              <a:gd name="connsiteY48" fmla="*/ 3167743 h 6836229"/>
              <a:gd name="connsiteX49" fmla="*/ 8218714 w 8860971"/>
              <a:gd name="connsiteY49" fmla="*/ 3102429 h 6836229"/>
              <a:gd name="connsiteX50" fmla="*/ 8371114 w 8860971"/>
              <a:gd name="connsiteY50" fmla="*/ 3026229 h 6836229"/>
              <a:gd name="connsiteX51" fmla="*/ 8632371 w 8860971"/>
              <a:gd name="connsiteY51" fmla="*/ 2993571 h 6836229"/>
              <a:gd name="connsiteX52" fmla="*/ 8860971 w 8860971"/>
              <a:gd name="connsiteY52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764157 w 8860971"/>
              <a:gd name="connsiteY6" fmla="*/ 201273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760028 w 8860971"/>
              <a:gd name="connsiteY5" fmla="*/ 2024743 h 6836229"/>
              <a:gd name="connsiteX6" fmla="*/ 6677447 w 8860971"/>
              <a:gd name="connsiteY6" fmla="*/ 1981200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993883 w 8860971"/>
              <a:gd name="connsiteY5" fmla="*/ 2129846 h 6836229"/>
              <a:gd name="connsiteX6" fmla="*/ 6677447 w 8860971"/>
              <a:gd name="connsiteY6" fmla="*/ 1981200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49885 w 8860971"/>
              <a:gd name="connsiteY4" fmla="*/ 2296886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85314 w 8860971"/>
              <a:gd name="connsiteY3" fmla="*/ 2373086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218714 w 8860971"/>
              <a:gd name="connsiteY2" fmla="*/ 2460171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7990114 w 8860971"/>
              <a:gd name="connsiteY2" fmla="*/ 2475936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7990114 w 8860971"/>
              <a:gd name="connsiteY2" fmla="*/ 2475936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65028 w 8860971"/>
              <a:gd name="connsiteY1" fmla="*/ 2775857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1114 w 8860971"/>
              <a:gd name="connsiteY51" fmla="*/ 3026229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18714 w 8860971"/>
              <a:gd name="connsiteY50" fmla="*/ 3102429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184556 w 8860971"/>
              <a:gd name="connsiteY50" fmla="*/ 3041995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9228 w 8860971"/>
              <a:gd name="connsiteY49" fmla="*/ 3167743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3973 w 8860971"/>
              <a:gd name="connsiteY49" fmla="*/ 3123074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3973 w 8860971"/>
              <a:gd name="connsiteY49" fmla="*/ 3123074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72400 w 8860971"/>
              <a:gd name="connsiteY48" fmla="*/ 3156857 h 6836229"/>
              <a:gd name="connsiteX49" fmla="*/ 7973973 w 8860971"/>
              <a:gd name="connsiteY49" fmla="*/ 3123074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40869 w 8860971"/>
              <a:gd name="connsiteY48" fmla="*/ 3141091 h 6836229"/>
              <a:gd name="connsiteX49" fmla="*/ 7973973 w 8860971"/>
              <a:gd name="connsiteY49" fmla="*/ 3123074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40869 w 8860971"/>
              <a:gd name="connsiteY48" fmla="*/ 3141091 h 6836229"/>
              <a:gd name="connsiteX49" fmla="*/ 7973973 w 8860971"/>
              <a:gd name="connsiteY49" fmla="*/ 3123074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40869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40869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40869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391400 w 8860971"/>
              <a:gd name="connsiteY47" fmla="*/ 3189514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173685 w 8860971"/>
              <a:gd name="connsiteY46" fmla="*/ 3243943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255140 w 8860971"/>
              <a:gd name="connsiteY46" fmla="*/ 3233432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255140 w 8860971"/>
              <a:gd name="connsiteY46" fmla="*/ 3233432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255140 w 8860971"/>
              <a:gd name="connsiteY46" fmla="*/ 3233432 h 6836229"/>
              <a:gd name="connsiteX47" fmla="*/ 7472855 w 8860971"/>
              <a:gd name="connsiteY47" fmla="*/ 3207908 h 6836229"/>
              <a:gd name="connsiteX48" fmla="*/ 7761890 w 8860971"/>
              <a:gd name="connsiteY48" fmla="*/ 3141091 h 6836229"/>
              <a:gd name="connsiteX49" fmla="*/ 7924049 w 8860971"/>
              <a:gd name="connsiteY49" fmla="*/ 3136212 h 6836229"/>
              <a:gd name="connsiteX50" fmla="*/ 8229225 w 8860971"/>
              <a:gd name="connsiteY50" fmla="*/ 3086664 h 6836229"/>
              <a:gd name="connsiteX51" fmla="*/ 8376370 w 8860971"/>
              <a:gd name="connsiteY51" fmla="*/ 3041994 h 6836229"/>
              <a:gd name="connsiteX52" fmla="*/ 8632371 w 8860971"/>
              <a:gd name="connsiteY52" fmla="*/ 2993571 h 6836229"/>
              <a:gd name="connsiteX53" fmla="*/ 8860971 w 8860971"/>
              <a:gd name="connsiteY53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6714233 w 8860971"/>
              <a:gd name="connsiteY46" fmla="*/ 3245069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705600 w 8860971"/>
              <a:gd name="connsiteY45" fmla="*/ 3243943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139542 w 8860971"/>
              <a:gd name="connsiteY44" fmla="*/ 3385457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12971 w 8860971"/>
              <a:gd name="connsiteY43" fmla="*/ 3472543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23114 w 8860971"/>
              <a:gd name="connsiteY41" fmla="*/ 3396343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85657 w 8860971"/>
              <a:gd name="connsiteY40" fmla="*/ 3494314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72519 w 8860971"/>
              <a:gd name="connsiteY40" fmla="*/ 3494314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22371 w 8860971"/>
              <a:gd name="connsiteY39" fmla="*/ 3657600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37314 w 8860971"/>
              <a:gd name="connsiteY38" fmla="*/ 3712029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397828 w 8860971"/>
              <a:gd name="connsiteY37" fmla="*/ 3755571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234542 w 8860971"/>
              <a:gd name="connsiteY36" fmla="*/ 3951514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82142 w 8860971"/>
              <a:gd name="connsiteY35" fmla="*/ 4049486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907971 w 8860971"/>
              <a:gd name="connsiteY34" fmla="*/ 4201886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1142 w 8860971"/>
              <a:gd name="connsiteY33" fmla="*/ 42454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472542 w 8860971"/>
              <a:gd name="connsiteY32" fmla="*/ 4376057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320142 w 8860971"/>
              <a:gd name="connsiteY30" fmla="*/ 4735286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26228 w 8860971"/>
              <a:gd name="connsiteY29" fmla="*/ 4909457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12571 w 8860971"/>
              <a:gd name="connsiteY26" fmla="*/ 5301343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90800 w 8860971"/>
              <a:gd name="connsiteY25" fmla="*/ 5410200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503714 w 8860971"/>
              <a:gd name="connsiteY24" fmla="*/ 5682343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231571 w 8860971"/>
              <a:gd name="connsiteY22" fmla="*/ 596537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1937657 w 8860971"/>
              <a:gd name="connsiteY21" fmla="*/ 622662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55899 w 8860971"/>
              <a:gd name="connsiteY21" fmla="*/ 621611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36229"/>
              <a:gd name="connsiteX1" fmla="*/ 8641380 w 8860971"/>
              <a:gd name="connsiteY1" fmla="*/ 2799505 h 6836229"/>
              <a:gd name="connsiteX2" fmla="*/ 8016390 w 8860971"/>
              <a:gd name="connsiteY2" fmla="*/ 2439150 h 6836229"/>
              <a:gd name="connsiteX3" fmla="*/ 7645900 w 8860971"/>
              <a:gd name="connsiteY3" fmla="*/ 2394107 h 6836229"/>
              <a:gd name="connsiteX4" fmla="*/ 7255140 w 8860971"/>
              <a:gd name="connsiteY4" fmla="*/ 2244334 h 6836229"/>
              <a:gd name="connsiteX5" fmla="*/ 6993883 w 8860971"/>
              <a:gd name="connsiteY5" fmla="*/ 2129846 h 6836229"/>
              <a:gd name="connsiteX6" fmla="*/ 6729999 w 8860971"/>
              <a:gd name="connsiteY6" fmla="*/ 2002221 h 6836229"/>
              <a:gd name="connsiteX7" fmla="*/ 6457855 w 8860971"/>
              <a:gd name="connsiteY7" fmla="*/ 1900495 h 6836229"/>
              <a:gd name="connsiteX8" fmla="*/ 6116270 w 8860971"/>
              <a:gd name="connsiteY8" fmla="*/ 1734957 h 6836229"/>
              <a:gd name="connsiteX9" fmla="*/ 5725134 w 8860971"/>
              <a:gd name="connsiteY9" fmla="*/ 1703426 h 6836229"/>
              <a:gd name="connsiteX10" fmla="*/ 5356897 w 8860971"/>
              <a:gd name="connsiteY10" fmla="*/ 1567919 h 6836229"/>
              <a:gd name="connsiteX11" fmla="*/ 4894817 w 8860971"/>
              <a:gd name="connsiteY11" fmla="*/ 1304034 h 6836229"/>
              <a:gd name="connsiteX12" fmla="*/ 4583636 w 8860971"/>
              <a:gd name="connsiteY12" fmla="*/ 1091574 h 6836229"/>
              <a:gd name="connsiteX13" fmla="*/ 4355036 w 8860971"/>
              <a:gd name="connsiteY13" fmla="*/ 942927 h 6836229"/>
              <a:gd name="connsiteX14" fmla="*/ 3995057 w 8860971"/>
              <a:gd name="connsiteY14" fmla="*/ 500743 h 6836229"/>
              <a:gd name="connsiteX15" fmla="*/ 3820885 w 8860971"/>
              <a:gd name="connsiteY15" fmla="*/ 76200 h 6836229"/>
              <a:gd name="connsiteX16" fmla="*/ 3581400 w 8860971"/>
              <a:gd name="connsiteY16" fmla="*/ 0 h 6836229"/>
              <a:gd name="connsiteX17" fmla="*/ 0 w 8860971"/>
              <a:gd name="connsiteY17" fmla="*/ 0 h 6836229"/>
              <a:gd name="connsiteX18" fmla="*/ 0 w 8860971"/>
              <a:gd name="connsiteY18" fmla="*/ 6814457 h 6836229"/>
              <a:gd name="connsiteX19" fmla="*/ 1393371 w 8860971"/>
              <a:gd name="connsiteY19" fmla="*/ 6836229 h 6836229"/>
              <a:gd name="connsiteX20" fmla="*/ 1883228 w 8860971"/>
              <a:gd name="connsiteY20" fmla="*/ 6477000 h 6836229"/>
              <a:gd name="connsiteX21" fmla="*/ 2029624 w 8860971"/>
              <a:gd name="connsiteY21" fmla="*/ 6205609 h 6836229"/>
              <a:gd name="connsiteX22" fmla="*/ 2186902 w 8860971"/>
              <a:gd name="connsiteY22" fmla="*/ 6020551 h 6836229"/>
              <a:gd name="connsiteX23" fmla="*/ 2394857 w 8860971"/>
              <a:gd name="connsiteY23" fmla="*/ 5900057 h 6836229"/>
              <a:gd name="connsiteX24" fmla="*/ 2493204 w 8860971"/>
              <a:gd name="connsiteY24" fmla="*/ 5729639 h 6836229"/>
              <a:gd name="connsiteX25" fmla="*/ 2569779 w 8860971"/>
              <a:gd name="connsiteY25" fmla="*/ 5496911 h 6836229"/>
              <a:gd name="connsiteX26" fmla="*/ 2649358 w 8860971"/>
              <a:gd name="connsiteY26" fmla="*/ 5282950 h 6836229"/>
              <a:gd name="connsiteX27" fmla="*/ 2819400 w 8860971"/>
              <a:gd name="connsiteY27" fmla="*/ 5181600 h 6836229"/>
              <a:gd name="connsiteX28" fmla="*/ 2950028 w 8860971"/>
              <a:gd name="connsiteY28" fmla="*/ 5094514 h 6836229"/>
              <a:gd name="connsiteX29" fmla="*/ 3044621 w 8860971"/>
              <a:gd name="connsiteY29" fmla="*/ 4922595 h 6836229"/>
              <a:gd name="connsiteX30" fmla="*/ 3288611 w 8860971"/>
              <a:gd name="connsiteY30" fmla="*/ 4756307 h 6836229"/>
              <a:gd name="connsiteX31" fmla="*/ 3461657 w 8860971"/>
              <a:gd name="connsiteY31" fmla="*/ 4604657 h 6836229"/>
              <a:gd name="connsiteX32" fmla="*/ 3509328 w 8860971"/>
              <a:gd name="connsiteY32" fmla="*/ 4412844 h 6836229"/>
              <a:gd name="connsiteX33" fmla="*/ 3709025 w 8860971"/>
              <a:gd name="connsiteY33" fmla="*/ 4321629 h 6836229"/>
              <a:gd name="connsiteX34" fmla="*/ 3897461 w 8860971"/>
              <a:gd name="connsiteY34" fmla="*/ 4204513 h 6836229"/>
              <a:gd name="connsiteX35" fmla="*/ 4047983 w 8860971"/>
              <a:gd name="connsiteY35" fmla="*/ 4028465 h 6836229"/>
              <a:gd name="connsiteX36" fmla="*/ 4174108 w 8860971"/>
              <a:gd name="connsiteY36" fmla="*/ 3959397 h 6836229"/>
              <a:gd name="connsiteX37" fmla="*/ 4405711 w 8860971"/>
              <a:gd name="connsiteY37" fmla="*/ 3784475 h 6836229"/>
              <a:gd name="connsiteX38" fmla="*/ 4645197 w 8860971"/>
              <a:gd name="connsiteY38" fmla="*/ 3730422 h 6836229"/>
              <a:gd name="connsiteX39" fmla="*/ 4801350 w 8860971"/>
              <a:gd name="connsiteY39" fmla="*/ 3665483 h 6836229"/>
              <a:gd name="connsiteX40" fmla="*/ 4977774 w 8860971"/>
              <a:gd name="connsiteY40" fmla="*/ 3502197 h 6836229"/>
              <a:gd name="connsiteX41" fmla="*/ 5315232 w 8860971"/>
              <a:gd name="connsiteY41" fmla="*/ 3414737 h 6836229"/>
              <a:gd name="connsiteX42" fmla="*/ 5595257 w 8860971"/>
              <a:gd name="connsiteY42" fmla="*/ 3385457 h 6836229"/>
              <a:gd name="connsiteX43" fmla="*/ 5873405 w 8860971"/>
              <a:gd name="connsiteY43" fmla="*/ 3425246 h 6836229"/>
              <a:gd name="connsiteX44" fmla="*/ 6389163 w 8860971"/>
              <a:gd name="connsiteY44" fmla="*/ 3356554 h 6836229"/>
              <a:gd name="connsiteX45" fmla="*/ 6666186 w 8860971"/>
              <a:gd name="connsiteY45" fmla="*/ 3272847 h 6836229"/>
              <a:gd name="connsiteX46" fmla="*/ 7000640 w 8860971"/>
              <a:gd name="connsiteY46" fmla="*/ 3226676 h 6836229"/>
              <a:gd name="connsiteX47" fmla="*/ 7255140 w 8860971"/>
              <a:gd name="connsiteY47" fmla="*/ 3233432 h 6836229"/>
              <a:gd name="connsiteX48" fmla="*/ 7472855 w 8860971"/>
              <a:gd name="connsiteY48" fmla="*/ 3207908 h 6836229"/>
              <a:gd name="connsiteX49" fmla="*/ 7761890 w 8860971"/>
              <a:gd name="connsiteY49" fmla="*/ 3141091 h 6836229"/>
              <a:gd name="connsiteX50" fmla="*/ 7924049 w 8860971"/>
              <a:gd name="connsiteY50" fmla="*/ 3136212 h 6836229"/>
              <a:gd name="connsiteX51" fmla="*/ 8229225 w 8860971"/>
              <a:gd name="connsiteY51" fmla="*/ 3086664 h 6836229"/>
              <a:gd name="connsiteX52" fmla="*/ 8376370 w 8860971"/>
              <a:gd name="connsiteY52" fmla="*/ 3041994 h 6836229"/>
              <a:gd name="connsiteX53" fmla="*/ 8632371 w 8860971"/>
              <a:gd name="connsiteY53" fmla="*/ 2993571 h 6836229"/>
              <a:gd name="connsiteX54" fmla="*/ 8860971 w 8860971"/>
              <a:gd name="connsiteY54" fmla="*/ 2917371 h 6836229"/>
              <a:gd name="connsiteX0" fmla="*/ 8860971 w 8860971"/>
              <a:gd name="connsiteY0" fmla="*/ 2917371 h 6870388"/>
              <a:gd name="connsiteX1" fmla="*/ 8641380 w 8860971"/>
              <a:gd name="connsiteY1" fmla="*/ 2799505 h 6870388"/>
              <a:gd name="connsiteX2" fmla="*/ 8016390 w 8860971"/>
              <a:gd name="connsiteY2" fmla="*/ 2439150 h 6870388"/>
              <a:gd name="connsiteX3" fmla="*/ 7645900 w 8860971"/>
              <a:gd name="connsiteY3" fmla="*/ 2394107 h 6870388"/>
              <a:gd name="connsiteX4" fmla="*/ 7255140 w 8860971"/>
              <a:gd name="connsiteY4" fmla="*/ 2244334 h 6870388"/>
              <a:gd name="connsiteX5" fmla="*/ 6993883 w 8860971"/>
              <a:gd name="connsiteY5" fmla="*/ 2129846 h 6870388"/>
              <a:gd name="connsiteX6" fmla="*/ 6729999 w 8860971"/>
              <a:gd name="connsiteY6" fmla="*/ 2002221 h 6870388"/>
              <a:gd name="connsiteX7" fmla="*/ 6457855 w 8860971"/>
              <a:gd name="connsiteY7" fmla="*/ 1900495 h 6870388"/>
              <a:gd name="connsiteX8" fmla="*/ 6116270 w 8860971"/>
              <a:gd name="connsiteY8" fmla="*/ 1734957 h 6870388"/>
              <a:gd name="connsiteX9" fmla="*/ 5725134 w 8860971"/>
              <a:gd name="connsiteY9" fmla="*/ 1703426 h 6870388"/>
              <a:gd name="connsiteX10" fmla="*/ 5356897 w 8860971"/>
              <a:gd name="connsiteY10" fmla="*/ 1567919 h 6870388"/>
              <a:gd name="connsiteX11" fmla="*/ 4894817 w 8860971"/>
              <a:gd name="connsiteY11" fmla="*/ 1304034 h 6870388"/>
              <a:gd name="connsiteX12" fmla="*/ 4583636 w 8860971"/>
              <a:gd name="connsiteY12" fmla="*/ 1091574 h 6870388"/>
              <a:gd name="connsiteX13" fmla="*/ 4355036 w 8860971"/>
              <a:gd name="connsiteY13" fmla="*/ 942927 h 6870388"/>
              <a:gd name="connsiteX14" fmla="*/ 3995057 w 8860971"/>
              <a:gd name="connsiteY14" fmla="*/ 500743 h 6870388"/>
              <a:gd name="connsiteX15" fmla="*/ 3820885 w 8860971"/>
              <a:gd name="connsiteY15" fmla="*/ 76200 h 6870388"/>
              <a:gd name="connsiteX16" fmla="*/ 3581400 w 8860971"/>
              <a:gd name="connsiteY16" fmla="*/ 0 h 6870388"/>
              <a:gd name="connsiteX17" fmla="*/ 0 w 8860971"/>
              <a:gd name="connsiteY17" fmla="*/ 0 h 6870388"/>
              <a:gd name="connsiteX18" fmla="*/ 0 w 8860971"/>
              <a:gd name="connsiteY18" fmla="*/ 6814457 h 6870388"/>
              <a:gd name="connsiteX19" fmla="*/ 1322427 w 8860971"/>
              <a:gd name="connsiteY19" fmla="*/ 6870388 h 6870388"/>
              <a:gd name="connsiteX20" fmla="*/ 1883228 w 8860971"/>
              <a:gd name="connsiteY20" fmla="*/ 6477000 h 6870388"/>
              <a:gd name="connsiteX21" fmla="*/ 2029624 w 8860971"/>
              <a:gd name="connsiteY21" fmla="*/ 6205609 h 6870388"/>
              <a:gd name="connsiteX22" fmla="*/ 2186902 w 8860971"/>
              <a:gd name="connsiteY22" fmla="*/ 6020551 h 6870388"/>
              <a:gd name="connsiteX23" fmla="*/ 2394857 w 8860971"/>
              <a:gd name="connsiteY23" fmla="*/ 5900057 h 6870388"/>
              <a:gd name="connsiteX24" fmla="*/ 2493204 w 8860971"/>
              <a:gd name="connsiteY24" fmla="*/ 5729639 h 6870388"/>
              <a:gd name="connsiteX25" fmla="*/ 2569779 w 8860971"/>
              <a:gd name="connsiteY25" fmla="*/ 5496911 h 6870388"/>
              <a:gd name="connsiteX26" fmla="*/ 2649358 w 8860971"/>
              <a:gd name="connsiteY26" fmla="*/ 5282950 h 6870388"/>
              <a:gd name="connsiteX27" fmla="*/ 2819400 w 8860971"/>
              <a:gd name="connsiteY27" fmla="*/ 5181600 h 6870388"/>
              <a:gd name="connsiteX28" fmla="*/ 2950028 w 8860971"/>
              <a:gd name="connsiteY28" fmla="*/ 5094514 h 6870388"/>
              <a:gd name="connsiteX29" fmla="*/ 3044621 w 8860971"/>
              <a:gd name="connsiteY29" fmla="*/ 4922595 h 6870388"/>
              <a:gd name="connsiteX30" fmla="*/ 3288611 w 8860971"/>
              <a:gd name="connsiteY30" fmla="*/ 4756307 h 6870388"/>
              <a:gd name="connsiteX31" fmla="*/ 3461657 w 8860971"/>
              <a:gd name="connsiteY31" fmla="*/ 4604657 h 6870388"/>
              <a:gd name="connsiteX32" fmla="*/ 3509328 w 8860971"/>
              <a:gd name="connsiteY32" fmla="*/ 4412844 h 6870388"/>
              <a:gd name="connsiteX33" fmla="*/ 3709025 w 8860971"/>
              <a:gd name="connsiteY33" fmla="*/ 4321629 h 6870388"/>
              <a:gd name="connsiteX34" fmla="*/ 3897461 w 8860971"/>
              <a:gd name="connsiteY34" fmla="*/ 4204513 h 6870388"/>
              <a:gd name="connsiteX35" fmla="*/ 4047983 w 8860971"/>
              <a:gd name="connsiteY35" fmla="*/ 4028465 h 6870388"/>
              <a:gd name="connsiteX36" fmla="*/ 4174108 w 8860971"/>
              <a:gd name="connsiteY36" fmla="*/ 3959397 h 6870388"/>
              <a:gd name="connsiteX37" fmla="*/ 4405711 w 8860971"/>
              <a:gd name="connsiteY37" fmla="*/ 3784475 h 6870388"/>
              <a:gd name="connsiteX38" fmla="*/ 4645197 w 8860971"/>
              <a:gd name="connsiteY38" fmla="*/ 3730422 h 6870388"/>
              <a:gd name="connsiteX39" fmla="*/ 4801350 w 8860971"/>
              <a:gd name="connsiteY39" fmla="*/ 3665483 h 6870388"/>
              <a:gd name="connsiteX40" fmla="*/ 4977774 w 8860971"/>
              <a:gd name="connsiteY40" fmla="*/ 3502197 h 6870388"/>
              <a:gd name="connsiteX41" fmla="*/ 5315232 w 8860971"/>
              <a:gd name="connsiteY41" fmla="*/ 3414737 h 6870388"/>
              <a:gd name="connsiteX42" fmla="*/ 5595257 w 8860971"/>
              <a:gd name="connsiteY42" fmla="*/ 3385457 h 6870388"/>
              <a:gd name="connsiteX43" fmla="*/ 5873405 w 8860971"/>
              <a:gd name="connsiteY43" fmla="*/ 3425246 h 6870388"/>
              <a:gd name="connsiteX44" fmla="*/ 6389163 w 8860971"/>
              <a:gd name="connsiteY44" fmla="*/ 3356554 h 6870388"/>
              <a:gd name="connsiteX45" fmla="*/ 6666186 w 8860971"/>
              <a:gd name="connsiteY45" fmla="*/ 3272847 h 6870388"/>
              <a:gd name="connsiteX46" fmla="*/ 7000640 w 8860971"/>
              <a:gd name="connsiteY46" fmla="*/ 3226676 h 6870388"/>
              <a:gd name="connsiteX47" fmla="*/ 7255140 w 8860971"/>
              <a:gd name="connsiteY47" fmla="*/ 3233432 h 6870388"/>
              <a:gd name="connsiteX48" fmla="*/ 7472855 w 8860971"/>
              <a:gd name="connsiteY48" fmla="*/ 3207908 h 6870388"/>
              <a:gd name="connsiteX49" fmla="*/ 7761890 w 8860971"/>
              <a:gd name="connsiteY49" fmla="*/ 3141091 h 6870388"/>
              <a:gd name="connsiteX50" fmla="*/ 7924049 w 8860971"/>
              <a:gd name="connsiteY50" fmla="*/ 3136212 h 6870388"/>
              <a:gd name="connsiteX51" fmla="*/ 8229225 w 8860971"/>
              <a:gd name="connsiteY51" fmla="*/ 3086664 h 6870388"/>
              <a:gd name="connsiteX52" fmla="*/ 8376370 w 8860971"/>
              <a:gd name="connsiteY52" fmla="*/ 3041994 h 6870388"/>
              <a:gd name="connsiteX53" fmla="*/ 8632371 w 8860971"/>
              <a:gd name="connsiteY53" fmla="*/ 2993571 h 6870388"/>
              <a:gd name="connsiteX54" fmla="*/ 8860971 w 8860971"/>
              <a:gd name="connsiteY54" fmla="*/ 2917371 h 6870388"/>
              <a:gd name="connsiteX0" fmla="*/ 8860971 w 8860971"/>
              <a:gd name="connsiteY0" fmla="*/ 2917371 h 6872264"/>
              <a:gd name="connsiteX1" fmla="*/ 8641380 w 8860971"/>
              <a:gd name="connsiteY1" fmla="*/ 2799505 h 6872264"/>
              <a:gd name="connsiteX2" fmla="*/ 8016390 w 8860971"/>
              <a:gd name="connsiteY2" fmla="*/ 2439150 h 6872264"/>
              <a:gd name="connsiteX3" fmla="*/ 7645900 w 8860971"/>
              <a:gd name="connsiteY3" fmla="*/ 2394107 h 6872264"/>
              <a:gd name="connsiteX4" fmla="*/ 7255140 w 8860971"/>
              <a:gd name="connsiteY4" fmla="*/ 2244334 h 6872264"/>
              <a:gd name="connsiteX5" fmla="*/ 6993883 w 8860971"/>
              <a:gd name="connsiteY5" fmla="*/ 2129846 h 6872264"/>
              <a:gd name="connsiteX6" fmla="*/ 6729999 w 8860971"/>
              <a:gd name="connsiteY6" fmla="*/ 2002221 h 6872264"/>
              <a:gd name="connsiteX7" fmla="*/ 6457855 w 8860971"/>
              <a:gd name="connsiteY7" fmla="*/ 1900495 h 6872264"/>
              <a:gd name="connsiteX8" fmla="*/ 6116270 w 8860971"/>
              <a:gd name="connsiteY8" fmla="*/ 1734957 h 6872264"/>
              <a:gd name="connsiteX9" fmla="*/ 5725134 w 8860971"/>
              <a:gd name="connsiteY9" fmla="*/ 1703426 h 6872264"/>
              <a:gd name="connsiteX10" fmla="*/ 5356897 w 8860971"/>
              <a:gd name="connsiteY10" fmla="*/ 1567919 h 6872264"/>
              <a:gd name="connsiteX11" fmla="*/ 4894817 w 8860971"/>
              <a:gd name="connsiteY11" fmla="*/ 1304034 h 6872264"/>
              <a:gd name="connsiteX12" fmla="*/ 4583636 w 8860971"/>
              <a:gd name="connsiteY12" fmla="*/ 1091574 h 6872264"/>
              <a:gd name="connsiteX13" fmla="*/ 4355036 w 8860971"/>
              <a:gd name="connsiteY13" fmla="*/ 942927 h 6872264"/>
              <a:gd name="connsiteX14" fmla="*/ 3995057 w 8860971"/>
              <a:gd name="connsiteY14" fmla="*/ 500743 h 6872264"/>
              <a:gd name="connsiteX15" fmla="*/ 3820885 w 8860971"/>
              <a:gd name="connsiteY15" fmla="*/ 76200 h 6872264"/>
              <a:gd name="connsiteX16" fmla="*/ 3581400 w 8860971"/>
              <a:gd name="connsiteY16" fmla="*/ 0 h 6872264"/>
              <a:gd name="connsiteX17" fmla="*/ 0 w 8860971"/>
              <a:gd name="connsiteY17" fmla="*/ 0 h 6872264"/>
              <a:gd name="connsiteX18" fmla="*/ 0 w 8860971"/>
              <a:gd name="connsiteY18" fmla="*/ 6872264 h 6872264"/>
              <a:gd name="connsiteX19" fmla="*/ 1322427 w 8860971"/>
              <a:gd name="connsiteY19" fmla="*/ 6870388 h 6872264"/>
              <a:gd name="connsiteX20" fmla="*/ 1883228 w 8860971"/>
              <a:gd name="connsiteY20" fmla="*/ 6477000 h 6872264"/>
              <a:gd name="connsiteX21" fmla="*/ 2029624 w 8860971"/>
              <a:gd name="connsiteY21" fmla="*/ 6205609 h 6872264"/>
              <a:gd name="connsiteX22" fmla="*/ 2186902 w 8860971"/>
              <a:gd name="connsiteY22" fmla="*/ 6020551 h 6872264"/>
              <a:gd name="connsiteX23" fmla="*/ 2394857 w 8860971"/>
              <a:gd name="connsiteY23" fmla="*/ 5900057 h 6872264"/>
              <a:gd name="connsiteX24" fmla="*/ 2493204 w 8860971"/>
              <a:gd name="connsiteY24" fmla="*/ 5729639 h 6872264"/>
              <a:gd name="connsiteX25" fmla="*/ 2569779 w 8860971"/>
              <a:gd name="connsiteY25" fmla="*/ 5496911 h 6872264"/>
              <a:gd name="connsiteX26" fmla="*/ 2649358 w 8860971"/>
              <a:gd name="connsiteY26" fmla="*/ 5282950 h 6872264"/>
              <a:gd name="connsiteX27" fmla="*/ 2819400 w 8860971"/>
              <a:gd name="connsiteY27" fmla="*/ 5181600 h 6872264"/>
              <a:gd name="connsiteX28" fmla="*/ 2950028 w 8860971"/>
              <a:gd name="connsiteY28" fmla="*/ 5094514 h 6872264"/>
              <a:gd name="connsiteX29" fmla="*/ 3044621 w 8860971"/>
              <a:gd name="connsiteY29" fmla="*/ 4922595 h 6872264"/>
              <a:gd name="connsiteX30" fmla="*/ 3288611 w 8860971"/>
              <a:gd name="connsiteY30" fmla="*/ 4756307 h 6872264"/>
              <a:gd name="connsiteX31" fmla="*/ 3461657 w 8860971"/>
              <a:gd name="connsiteY31" fmla="*/ 4604657 h 6872264"/>
              <a:gd name="connsiteX32" fmla="*/ 3509328 w 8860971"/>
              <a:gd name="connsiteY32" fmla="*/ 4412844 h 6872264"/>
              <a:gd name="connsiteX33" fmla="*/ 3709025 w 8860971"/>
              <a:gd name="connsiteY33" fmla="*/ 4321629 h 6872264"/>
              <a:gd name="connsiteX34" fmla="*/ 3897461 w 8860971"/>
              <a:gd name="connsiteY34" fmla="*/ 4204513 h 6872264"/>
              <a:gd name="connsiteX35" fmla="*/ 4047983 w 8860971"/>
              <a:gd name="connsiteY35" fmla="*/ 4028465 h 6872264"/>
              <a:gd name="connsiteX36" fmla="*/ 4174108 w 8860971"/>
              <a:gd name="connsiteY36" fmla="*/ 3959397 h 6872264"/>
              <a:gd name="connsiteX37" fmla="*/ 4405711 w 8860971"/>
              <a:gd name="connsiteY37" fmla="*/ 3784475 h 6872264"/>
              <a:gd name="connsiteX38" fmla="*/ 4645197 w 8860971"/>
              <a:gd name="connsiteY38" fmla="*/ 3730422 h 6872264"/>
              <a:gd name="connsiteX39" fmla="*/ 4801350 w 8860971"/>
              <a:gd name="connsiteY39" fmla="*/ 3665483 h 6872264"/>
              <a:gd name="connsiteX40" fmla="*/ 4977774 w 8860971"/>
              <a:gd name="connsiteY40" fmla="*/ 3502197 h 6872264"/>
              <a:gd name="connsiteX41" fmla="*/ 5315232 w 8860971"/>
              <a:gd name="connsiteY41" fmla="*/ 3414737 h 6872264"/>
              <a:gd name="connsiteX42" fmla="*/ 5595257 w 8860971"/>
              <a:gd name="connsiteY42" fmla="*/ 3385457 h 6872264"/>
              <a:gd name="connsiteX43" fmla="*/ 5873405 w 8860971"/>
              <a:gd name="connsiteY43" fmla="*/ 3425246 h 6872264"/>
              <a:gd name="connsiteX44" fmla="*/ 6389163 w 8860971"/>
              <a:gd name="connsiteY44" fmla="*/ 3356554 h 6872264"/>
              <a:gd name="connsiteX45" fmla="*/ 6666186 w 8860971"/>
              <a:gd name="connsiteY45" fmla="*/ 3272847 h 6872264"/>
              <a:gd name="connsiteX46" fmla="*/ 7000640 w 8860971"/>
              <a:gd name="connsiteY46" fmla="*/ 3226676 h 6872264"/>
              <a:gd name="connsiteX47" fmla="*/ 7255140 w 8860971"/>
              <a:gd name="connsiteY47" fmla="*/ 3233432 h 6872264"/>
              <a:gd name="connsiteX48" fmla="*/ 7472855 w 8860971"/>
              <a:gd name="connsiteY48" fmla="*/ 3207908 h 6872264"/>
              <a:gd name="connsiteX49" fmla="*/ 7761890 w 8860971"/>
              <a:gd name="connsiteY49" fmla="*/ 3141091 h 6872264"/>
              <a:gd name="connsiteX50" fmla="*/ 7924049 w 8860971"/>
              <a:gd name="connsiteY50" fmla="*/ 3136212 h 6872264"/>
              <a:gd name="connsiteX51" fmla="*/ 8229225 w 8860971"/>
              <a:gd name="connsiteY51" fmla="*/ 3086664 h 6872264"/>
              <a:gd name="connsiteX52" fmla="*/ 8376370 w 8860971"/>
              <a:gd name="connsiteY52" fmla="*/ 3041994 h 6872264"/>
              <a:gd name="connsiteX53" fmla="*/ 8632371 w 8860971"/>
              <a:gd name="connsiteY53" fmla="*/ 2993571 h 6872264"/>
              <a:gd name="connsiteX54" fmla="*/ 8860971 w 8860971"/>
              <a:gd name="connsiteY54" fmla="*/ 2917371 h 6872264"/>
              <a:gd name="connsiteX0" fmla="*/ 8860971 w 8860971"/>
              <a:gd name="connsiteY0" fmla="*/ 2917371 h 6872264"/>
              <a:gd name="connsiteX1" fmla="*/ 8641380 w 8860971"/>
              <a:gd name="connsiteY1" fmla="*/ 2799505 h 6872264"/>
              <a:gd name="connsiteX2" fmla="*/ 8016390 w 8860971"/>
              <a:gd name="connsiteY2" fmla="*/ 2439150 h 6872264"/>
              <a:gd name="connsiteX3" fmla="*/ 7645900 w 8860971"/>
              <a:gd name="connsiteY3" fmla="*/ 2394107 h 6872264"/>
              <a:gd name="connsiteX4" fmla="*/ 7255140 w 8860971"/>
              <a:gd name="connsiteY4" fmla="*/ 2244334 h 6872264"/>
              <a:gd name="connsiteX5" fmla="*/ 6993883 w 8860971"/>
              <a:gd name="connsiteY5" fmla="*/ 2129846 h 6872264"/>
              <a:gd name="connsiteX6" fmla="*/ 6729999 w 8860971"/>
              <a:gd name="connsiteY6" fmla="*/ 2002221 h 6872264"/>
              <a:gd name="connsiteX7" fmla="*/ 6457855 w 8860971"/>
              <a:gd name="connsiteY7" fmla="*/ 1900495 h 6872264"/>
              <a:gd name="connsiteX8" fmla="*/ 6116270 w 8860971"/>
              <a:gd name="connsiteY8" fmla="*/ 1734957 h 6872264"/>
              <a:gd name="connsiteX9" fmla="*/ 5725134 w 8860971"/>
              <a:gd name="connsiteY9" fmla="*/ 1703426 h 6872264"/>
              <a:gd name="connsiteX10" fmla="*/ 5356897 w 8860971"/>
              <a:gd name="connsiteY10" fmla="*/ 1567919 h 6872264"/>
              <a:gd name="connsiteX11" fmla="*/ 4894817 w 8860971"/>
              <a:gd name="connsiteY11" fmla="*/ 1304034 h 6872264"/>
              <a:gd name="connsiteX12" fmla="*/ 4583636 w 8860971"/>
              <a:gd name="connsiteY12" fmla="*/ 1091574 h 6872264"/>
              <a:gd name="connsiteX13" fmla="*/ 4355036 w 8860971"/>
              <a:gd name="connsiteY13" fmla="*/ 942927 h 6872264"/>
              <a:gd name="connsiteX14" fmla="*/ 3995057 w 8860971"/>
              <a:gd name="connsiteY14" fmla="*/ 500743 h 6872264"/>
              <a:gd name="connsiteX15" fmla="*/ 3820885 w 8860971"/>
              <a:gd name="connsiteY15" fmla="*/ 76200 h 6872264"/>
              <a:gd name="connsiteX16" fmla="*/ 3581400 w 8860971"/>
              <a:gd name="connsiteY16" fmla="*/ 0 h 6872264"/>
              <a:gd name="connsiteX17" fmla="*/ 65690 w 8860971"/>
              <a:gd name="connsiteY17" fmla="*/ 49925 h 6872264"/>
              <a:gd name="connsiteX18" fmla="*/ 0 w 8860971"/>
              <a:gd name="connsiteY18" fmla="*/ 6872264 h 6872264"/>
              <a:gd name="connsiteX19" fmla="*/ 1322427 w 8860971"/>
              <a:gd name="connsiteY19" fmla="*/ 6870388 h 6872264"/>
              <a:gd name="connsiteX20" fmla="*/ 1883228 w 8860971"/>
              <a:gd name="connsiteY20" fmla="*/ 6477000 h 6872264"/>
              <a:gd name="connsiteX21" fmla="*/ 2029624 w 8860971"/>
              <a:gd name="connsiteY21" fmla="*/ 6205609 h 6872264"/>
              <a:gd name="connsiteX22" fmla="*/ 2186902 w 8860971"/>
              <a:gd name="connsiteY22" fmla="*/ 6020551 h 6872264"/>
              <a:gd name="connsiteX23" fmla="*/ 2394857 w 8860971"/>
              <a:gd name="connsiteY23" fmla="*/ 5900057 h 6872264"/>
              <a:gd name="connsiteX24" fmla="*/ 2493204 w 8860971"/>
              <a:gd name="connsiteY24" fmla="*/ 5729639 h 6872264"/>
              <a:gd name="connsiteX25" fmla="*/ 2569779 w 8860971"/>
              <a:gd name="connsiteY25" fmla="*/ 5496911 h 6872264"/>
              <a:gd name="connsiteX26" fmla="*/ 2649358 w 8860971"/>
              <a:gd name="connsiteY26" fmla="*/ 5282950 h 6872264"/>
              <a:gd name="connsiteX27" fmla="*/ 2819400 w 8860971"/>
              <a:gd name="connsiteY27" fmla="*/ 5181600 h 6872264"/>
              <a:gd name="connsiteX28" fmla="*/ 2950028 w 8860971"/>
              <a:gd name="connsiteY28" fmla="*/ 5094514 h 6872264"/>
              <a:gd name="connsiteX29" fmla="*/ 3044621 w 8860971"/>
              <a:gd name="connsiteY29" fmla="*/ 4922595 h 6872264"/>
              <a:gd name="connsiteX30" fmla="*/ 3288611 w 8860971"/>
              <a:gd name="connsiteY30" fmla="*/ 4756307 h 6872264"/>
              <a:gd name="connsiteX31" fmla="*/ 3461657 w 8860971"/>
              <a:gd name="connsiteY31" fmla="*/ 4604657 h 6872264"/>
              <a:gd name="connsiteX32" fmla="*/ 3509328 w 8860971"/>
              <a:gd name="connsiteY32" fmla="*/ 4412844 h 6872264"/>
              <a:gd name="connsiteX33" fmla="*/ 3709025 w 8860971"/>
              <a:gd name="connsiteY33" fmla="*/ 4321629 h 6872264"/>
              <a:gd name="connsiteX34" fmla="*/ 3897461 w 8860971"/>
              <a:gd name="connsiteY34" fmla="*/ 4204513 h 6872264"/>
              <a:gd name="connsiteX35" fmla="*/ 4047983 w 8860971"/>
              <a:gd name="connsiteY35" fmla="*/ 4028465 h 6872264"/>
              <a:gd name="connsiteX36" fmla="*/ 4174108 w 8860971"/>
              <a:gd name="connsiteY36" fmla="*/ 3959397 h 6872264"/>
              <a:gd name="connsiteX37" fmla="*/ 4405711 w 8860971"/>
              <a:gd name="connsiteY37" fmla="*/ 3784475 h 6872264"/>
              <a:gd name="connsiteX38" fmla="*/ 4645197 w 8860971"/>
              <a:gd name="connsiteY38" fmla="*/ 3730422 h 6872264"/>
              <a:gd name="connsiteX39" fmla="*/ 4801350 w 8860971"/>
              <a:gd name="connsiteY39" fmla="*/ 3665483 h 6872264"/>
              <a:gd name="connsiteX40" fmla="*/ 4977774 w 8860971"/>
              <a:gd name="connsiteY40" fmla="*/ 3502197 h 6872264"/>
              <a:gd name="connsiteX41" fmla="*/ 5315232 w 8860971"/>
              <a:gd name="connsiteY41" fmla="*/ 3414737 h 6872264"/>
              <a:gd name="connsiteX42" fmla="*/ 5595257 w 8860971"/>
              <a:gd name="connsiteY42" fmla="*/ 3385457 h 6872264"/>
              <a:gd name="connsiteX43" fmla="*/ 5873405 w 8860971"/>
              <a:gd name="connsiteY43" fmla="*/ 3425246 h 6872264"/>
              <a:gd name="connsiteX44" fmla="*/ 6389163 w 8860971"/>
              <a:gd name="connsiteY44" fmla="*/ 3356554 h 6872264"/>
              <a:gd name="connsiteX45" fmla="*/ 6666186 w 8860971"/>
              <a:gd name="connsiteY45" fmla="*/ 3272847 h 6872264"/>
              <a:gd name="connsiteX46" fmla="*/ 7000640 w 8860971"/>
              <a:gd name="connsiteY46" fmla="*/ 3226676 h 6872264"/>
              <a:gd name="connsiteX47" fmla="*/ 7255140 w 8860971"/>
              <a:gd name="connsiteY47" fmla="*/ 3233432 h 6872264"/>
              <a:gd name="connsiteX48" fmla="*/ 7472855 w 8860971"/>
              <a:gd name="connsiteY48" fmla="*/ 3207908 h 6872264"/>
              <a:gd name="connsiteX49" fmla="*/ 7761890 w 8860971"/>
              <a:gd name="connsiteY49" fmla="*/ 3141091 h 6872264"/>
              <a:gd name="connsiteX50" fmla="*/ 7924049 w 8860971"/>
              <a:gd name="connsiteY50" fmla="*/ 3136212 h 6872264"/>
              <a:gd name="connsiteX51" fmla="*/ 8229225 w 8860971"/>
              <a:gd name="connsiteY51" fmla="*/ 3086664 h 6872264"/>
              <a:gd name="connsiteX52" fmla="*/ 8376370 w 8860971"/>
              <a:gd name="connsiteY52" fmla="*/ 3041994 h 6872264"/>
              <a:gd name="connsiteX53" fmla="*/ 8632371 w 8860971"/>
              <a:gd name="connsiteY53" fmla="*/ 2993571 h 6872264"/>
              <a:gd name="connsiteX54" fmla="*/ 8860971 w 8860971"/>
              <a:gd name="connsiteY54" fmla="*/ 2917371 h 6872264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20885 w 8860971"/>
              <a:gd name="connsiteY15" fmla="*/ 81455 h 6877519"/>
              <a:gd name="connsiteX16" fmla="*/ 3581400 w 8860971"/>
              <a:gd name="connsiteY16" fmla="*/ 525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20885 w 8860971"/>
              <a:gd name="connsiteY15" fmla="*/ 81455 h 6877519"/>
              <a:gd name="connsiteX16" fmla="*/ 3566160 w 8860971"/>
              <a:gd name="connsiteY16" fmla="*/ 144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20885 w 8860971"/>
              <a:gd name="connsiteY15" fmla="*/ 81455 h 6877519"/>
              <a:gd name="connsiteX16" fmla="*/ 3566160 w 8860971"/>
              <a:gd name="connsiteY16" fmla="*/ 144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786595 w 8860971"/>
              <a:gd name="connsiteY15" fmla="*/ 81455 h 6877519"/>
              <a:gd name="connsiteX16" fmla="*/ 3566160 w 8860971"/>
              <a:gd name="connsiteY16" fmla="*/ 144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786595 w 8860971"/>
              <a:gd name="connsiteY15" fmla="*/ 81455 h 6877519"/>
              <a:gd name="connsiteX16" fmla="*/ 3566160 w 8860971"/>
              <a:gd name="connsiteY16" fmla="*/ 144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786595 w 8860971"/>
              <a:gd name="connsiteY15" fmla="*/ 81455 h 6877519"/>
              <a:gd name="connsiteX16" fmla="*/ 3566160 w 8860971"/>
              <a:gd name="connsiteY16" fmla="*/ 1445 h 6877519"/>
              <a:gd name="connsiteX17" fmla="*/ 21021 w 8860971"/>
              <a:gd name="connsiteY17" fmla="*/ 0 h 6877519"/>
              <a:gd name="connsiteX18" fmla="*/ 0 w 8860971"/>
              <a:gd name="connsiteY18" fmla="*/ 6877519 h 6877519"/>
              <a:gd name="connsiteX19" fmla="*/ 1322427 w 8860971"/>
              <a:gd name="connsiteY19" fmla="*/ 6875643 h 6877519"/>
              <a:gd name="connsiteX20" fmla="*/ 1883228 w 8860971"/>
              <a:gd name="connsiteY20" fmla="*/ 6482255 h 6877519"/>
              <a:gd name="connsiteX21" fmla="*/ 2029624 w 8860971"/>
              <a:gd name="connsiteY21" fmla="*/ 6210864 h 6877519"/>
              <a:gd name="connsiteX22" fmla="*/ 2186902 w 8860971"/>
              <a:gd name="connsiteY22" fmla="*/ 6025806 h 6877519"/>
              <a:gd name="connsiteX23" fmla="*/ 2394857 w 8860971"/>
              <a:gd name="connsiteY23" fmla="*/ 5905312 h 6877519"/>
              <a:gd name="connsiteX24" fmla="*/ 2493204 w 8860971"/>
              <a:gd name="connsiteY24" fmla="*/ 5734894 h 6877519"/>
              <a:gd name="connsiteX25" fmla="*/ 2569779 w 8860971"/>
              <a:gd name="connsiteY25" fmla="*/ 5502166 h 6877519"/>
              <a:gd name="connsiteX26" fmla="*/ 2649358 w 8860971"/>
              <a:gd name="connsiteY26" fmla="*/ 5288205 h 6877519"/>
              <a:gd name="connsiteX27" fmla="*/ 2819400 w 8860971"/>
              <a:gd name="connsiteY27" fmla="*/ 5186855 h 6877519"/>
              <a:gd name="connsiteX28" fmla="*/ 2950028 w 8860971"/>
              <a:gd name="connsiteY28" fmla="*/ 5099769 h 6877519"/>
              <a:gd name="connsiteX29" fmla="*/ 3044621 w 8860971"/>
              <a:gd name="connsiteY29" fmla="*/ 4927850 h 6877519"/>
              <a:gd name="connsiteX30" fmla="*/ 3288611 w 8860971"/>
              <a:gd name="connsiteY30" fmla="*/ 4761562 h 6877519"/>
              <a:gd name="connsiteX31" fmla="*/ 3461657 w 8860971"/>
              <a:gd name="connsiteY31" fmla="*/ 4609912 h 6877519"/>
              <a:gd name="connsiteX32" fmla="*/ 3509328 w 8860971"/>
              <a:gd name="connsiteY32" fmla="*/ 4418099 h 6877519"/>
              <a:gd name="connsiteX33" fmla="*/ 3709025 w 8860971"/>
              <a:gd name="connsiteY33" fmla="*/ 4326884 h 6877519"/>
              <a:gd name="connsiteX34" fmla="*/ 3897461 w 8860971"/>
              <a:gd name="connsiteY34" fmla="*/ 4209768 h 6877519"/>
              <a:gd name="connsiteX35" fmla="*/ 4047983 w 8860971"/>
              <a:gd name="connsiteY35" fmla="*/ 4033720 h 6877519"/>
              <a:gd name="connsiteX36" fmla="*/ 4174108 w 8860971"/>
              <a:gd name="connsiteY36" fmla="*/ 3964652 h 6877519"/>
              <a:gd name="connsiteX37" fmla="*/ 4405711 w 8860971"/>
              <a:gd name="connsiteY37" fmla="*/ 3789730 h 6877519"/>
              <a:gd name="connsiteX38" fmla="*/ 4645197 w 8860971"/>
              <a:gd name="connsiteY38" fmla="*/ 3735677 h 6877519"/>
              <a:gd name="connsiteX39" fmla="*/ 4801350 w 8860971"/>
              <a:gd name="connsiteY39" fmla="*/ 3670738 h 6877519"/>
              <a:gd name="connsiteX40" fmla="*/ 4977774 w 8860971"/>
              <a:gd name="connsiteY40" fmla="*/ 3507452 h 6877519"/>
              <a:gd name="connsiteX41" fmla="*/ 5315232 w 8860971"/>
              <a:gd name="connsiteY41" fmla="*/ 3419992 h 6877519"/>
              <a:gd name="connsiteX42" fmla="*/ 5595257 w 8860971"/>
              <a:gd name="connsiteY42" fmla="*/ 3390712 h 6877519"/>
              <a:gd name="connsiteX43" fmla="*/ 5873405 w 8860971"/>
              <a:gd name="connsiteY43" fmla="*/ 3430501 h 6877519"/>
              <a:gd name="connsiteX44" fmla="*/ 6389163 w 8860971"/>
              <a:gd name="connsiteY44" fmla="*/ 3361809 h 6877519"/>
              <a:gd name="connsiteX45" fmla="*/ 6666186 w 8860971"/>
              <a:gd name="connsiteY45" fmla="*/ 3278102 h 6877519"/>
              <a:gd name="connsiteX46" fmla="*/ 7000640 w 8860971"/>
              <a:gd name="connsiteY46" fmla="*/ 3231931 h 6877519"/>
              <a:gd name="connsiteX47" fmla="*/ 7255140 w 8860971"/>
              <a:gd name="connsiteY47" fmla="*/ 3238687 h 6877519"/>
              <a:gd name="connsiteX48" fmla="*/ 7472855 w 8860971"/>
              <a:gd name="connsiteY48" fmla="*/ 3213163 h 6877519"/>
              <a:gd name="connsiteX49" fmla="*/ 7761890 w 8860971"/>
              <a:gd name="connsiteY49" fmla="*/ 3146346 h 6877519"/>
              <a:gd name="connsiteX50" fmla="*/ 7924049 w 8860971"/>
              <a:gd name="connsiteY50" fmla="*/ 3141467 h 6877519"/>
              <a:gd name="connsiteX51" fmla="*/ 8229225 w 8860971"/>
              <a:gd name="connsiteY51" fmla="*/ 3091919 h 6877519"/>
              <a:gd name="connsiteX52" fmla="*/ 8376370 w 8860971"/>
              <a:gd name="connsiteY52" fmla="*/ 3047249 h 6877519"/>
              <a:gd name="connsiteX53" fmla="*/ 8632371 w 8860971"/>
              <a:gd name="connsiteY53" fmla="*/ 2998826 h 6877519"/>
              <a:gd name="connsiteX54" fmla="*/ 8860971 w 8860971"/>
              <a:gd name="connsiteY54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786595 w 8860971"/>
              <a:gd name="connsiteY15" fmla="*/ 81455 h 6877519"/>
              <a:gd name="connsiteX16" fmla="*/ 3770811 w 8860971"/>
              <a:gd name="connsiteY16" fmla="*/ 7764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786595 w 8860971"/>
              <a:gd name="connsiteY15" fmla="*/ 81455 h 6877519"/>
              <a:gd name="connsiteX16" fmla="*/ 370985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0985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51761 w 8860971"/>
              <a:gd name="connsiteY16" fmla="*/ 5859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51761 w 8860971"/>
              <a:gd name="connsiteY16" fmla="*/ 5859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51761 w 8860971"/>
              <a:gd name="connsiteY16" fmla="*/ 5859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889465 w 8860971"/>
              <a:gd name="connsiteY15" fmla="*/ 24147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900895 w 8860971"/>
              <a:gd name="connsiteY15" fmla="*/ 25290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95057 w 8860971"/>
              <a:gd name="connsiteY14" fmla="*/ 505998 h 6877519"/>
              <a:gd name="connsiteX15" fmla="*/ 3900895 w 8860971"/>
              <a:gd name="connsiteY15" fmla="*/ 25290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83627 w 8860971"/>
              <a:gd name="connsiteY14" fmla="*/ 513618 h 6877519"/>
              <a:gd name="connsiteX15" fmla="*/ 3900895 w 8860971"/>
              <a:gd name="connsiteY15" fmla="*/ 25290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3983627 w 8860971"/>
              <a:gd name="connsiteY14" fmla="*/ 513618 h 6877519"/>
              <a:gd name="connsiteX15" fmla="*/ 3900895 w 8860971"/>
              <a:gd name="connsiteY15" fmla="*/ 252905 h 6877519"/>
              <a:gd name="connsiteX16" fmla="*/ 3774621 w 8860971"/>
              <a:gd name="connsiteY16" fmla="*/ 70025 h 6877519"/>
              <a:gd name="connsiteX17" fmla="*/ 3566160 w 8860971"/>
              <a:gd name="connsiteY17" fmla="*/ 1445 h 6877519"/>
              <a:gd name="connsiteX18" fmla="*/ 21021 w 8860971"/>
              <a:gd name="connsiteY18" fmla="*/ 0 h 6877519"/>
              <a:gd name="connsiteX19" fmla="*/ 0 w 8860971"/>
              <a:gd name="connsiteY19" fmla="*/ 6877519 h 6877519"/>
              <a:gd name="connsiteX20" fmla="*/ 1322427 w 8860971"/>
              <a:gd name="connsiteY20" fmla="*/ 6875643 h 6877519"/>
              <a:gd name="connsiteX21" fmla="*/ 1883228 w 8860971"/>
              <a:gd name="connsiteY21" fmla="*/ 6482255 h 6877519"/>
              <a:gd name="connsiteX22" fmla="*/ 2029624 w 8860971"/>
              <a:gd name="connsiteY22" fmla="*/ 6210864 h 6877519"/>
              <a:gd name="connsiteX23" fmla="*/ 2186902 w 8860971"/>
              <a:gd name="connsiteY23" fmla="*/ 6025806 h 6877519"/>
              <a:gd name="connsiteX24" fmla="*/ 2394857 w 8860971"/>
              <a:gd name="connsiteY24" fmla="*/ 5905312 h 6877519"/>
              <a:gd name="connsiteX25" fmla="*/ 2493204 w 8860971"/>
              <a:gd name="connsiteY25" fmla="*/ 5734894 h 6877519"/>
              <a:gd name="connsiteX26" fmla="*/ 2569779 w 8860971"/>
              <a:gd name="connsiteY26" fmla="*/ 5502166 h 6877519"/>
              <a:gd name="connsiteX27" fmla="*/ 2649358 w 8860971"/>
              <a:gd name="connsiteY27" fmla="*/ 5288205 h 6877519"/>
              <a:gd name="connsiteX28" fmla="*/ 2819400 w 8860971"/>
              <a:gd name="connsiteY28" fmla="*/ 5186855 h 6877519"/>
              <a:gd name="connsiteX29" fmla="*/ 2950028 w 8860971"/>
              <a:gd name="connsiteY29" fmla="*/ 5099769 h 6877519"/>
              <a:gd name="connsiteX30" fmla="*/ 3044621 w 8860971"/>
              <a:gd name="connsiteY30" fmla="*/ 4927850 h 6877519"/>
              <a:gd name="connsiteX31" fmla="*/ 3288611 w 8860971"/>
              <a:gd name="connsiteY31" fmla="*/ 4761562 h 6877519"/>
              <a:gd name="connsiteX32" fmla="*/ 3461657 w 8860971"/>
              <a:gd name="connsiteY32" fmla="*/ 4609912 h 6877519"/>
              <a:gd name="connsiteX33" fmla="*/ 3509328 w 8860971"/>
              <a:gd name="connsiteY33" fmla="*/ 4418099 h 6877519"/>
              <a:gd name="connsiteX34" fmla="*/ 3709025 w 8860971"/>
              <a:gd name="connsiteY34" fmla="*/ 4326884 h 6877519"/>
              <a:gd name="connsiteX35" fmla="*/ 3897461 w 8860971"/>
              <a:gd name="connsiteY35" fmla="*/ 4209768 h 6877519"/>
              <a:gd name="connsiteX36" fmla="*/ 4047983 w 8860971"/>
              <a:gd name="connsiteY36" fmla="*/ 4033720 h 6877519"/>
              <a:gd name="connsiteX37" fmla="*/ 4174108 w 8860971"/>
              <a:gd name="connsiteY37" fmla="*/ 3964652 h 6877519"/>
              <a:gd name="connsiteX38" fmla="*/ 4405711 w 8860971"/>
              <a:gd name="connsiteY38" fmla="*/ 3789730 h 6877519"/>
              <a:gd name="connsiteX39" fmla="*/ 4645197 w 8860971"/>
              <a:gd name="connsiteY39" fmla="*/ 3735677 h 6877519"/>
              <a:gd name="connsiteX40" fmla="*/ 4801350 w 8860971"/>
              <a:gd name="connsiteY40" fmla="*/ 3670738 h 6877519"/>
              <a:gd name="connsiteX41" fmla="*/ 4977774 w 8860971"/>
              <a:gd name="connsiteY41" fmla="*/ 3507452 h 6877519"/>
              <a:gd name="connsiteX42" fmla="*/ 5315232 w 8860971"/>
              <a:gd name="connsiteY42" fmla="*/ 3419992 h 6877519"/>
              <a:gd name="connsiteX43" fmla="*/ 5595257 w 8860971"/>
              <a:gd name="connsiteY43" fmla="*/ 3390712 h 6877519"/>
              <a:gd name="connsiteX44" fmla="*/ 5873405 w 8860971"/>
              <a:gd name="connsiteY44" fmla="*/ 3430501 h 6877519"/>
              <a:gd name="connsiteX45" fmla="*/ 6389163 w 8860971"/>
              <a:gd name="connsiteY45" fmla="*/ 3361809 h 6877519"/>
              <a:gd name="connsiteX46" fmla="*/ 6666186 w 8860971"/>
              <a:gd name="connsiteY46" fmla="*/ 3278102 h 6877519"/>
              <a:gd name="connsiteX47" fmla="*/ 7000640 w 8860971"/>
              <a:gd name="connsiteY47" fmla="*/ 3231931 h 6877519"/>
              <a:gd name="connsiteX48" fmla="*/ 7255140 w 8860971"/>
              <a:gd name="connsiteY48" fmla="*/ 3238687 h 6877519"/>
              <a:gd name="connsiteX49" fmla="*/ 7472855 w 8860971"/>
              <a:gd name="connsiteY49" fmla="*/ 3213163 h 6877519"/>
              <a:gd name="connsiteX50" fmla="*/ 7761890 w 8860971"/>
              <a:gd name="connsiteY50" fmla="*/ 3146346 h 6877519"/>
              <a:gd name="connsiteX51" fmla="*/ 7924049 w 8860971"/>
              <a:gd name="connsiteY51" fmla="*/ 3141467 h 6877519"/>
              <a:gd name="connsiteX52" fmla="*/ 8229225 w 8860971"/>
              <a:gd name="connsiteY52" fmla="*/ 3091919 h 6877519"/>
              <a:gd name="connsiteX53" fmla="*/ 8376370 w 8860971"/>
              <a:gd name="connsiteY53" fmla="*/ 3047249 h 6877519"/>
              <a:gd name="connsiteX54" fmla="*/ 8632371 w 8860971"/>
              <a:gd name="connsiteY54" fmla="*/ 2998826 h 6877519"/>
              <a:gd name="connsiteX55" fmla="*/ 8860971 w 8860971"/>
              <a:gd name="connsiteY55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353741 w 8860971"/>
              <a:gd name="connsiteY14" fmla="*/ 938705 h 6877519"/>
              <a:gd name="connsiteX15" fmla="*/ 3983627 w 8860971"/>
              <a:gd name="connsiteY15" fmla="*/ 51361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193721 w 8860971"/>
              <a:gd name="connsiteY14" fmla="*/ 706295 h 6877519"/>
              <a:gd name="connsiteX15" fmla="*/ 3983627 w 8860971"/>
              <a:gd name="connsiteY15" fmla="*/ 51361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193721 w 8860971"/>
              <a:gd name="connsiteY14" fmla="*/ 706295 h 6877519"/>
              <a:gd name="connsiteX15" fmla="*/ 3983627 w 8860971"/>
              <a:gd name="connsiteY15" fmla="*/ 51361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193721 w 8860971"/>
              <a:gd name="connsiteY14" fmla="*/ 70629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193721 w 8860971"/>
              <a:gd name="connsiteY14" fmla="*/ 70629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55036 w 8860971"/>
              <a:gd name="connsiteY13" fmla="*/ 948182 h 6877519"/>
              <a:gd name="connsiteX14" fmla="*/ 4193721 w 8860971"/>
              <a:gd name="connsiteY14" fmla="*/ 70629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47416 w 8860971"/>
              <a:gd name="connsiteY13" fmla="*/ 925322 h 6877519"/>
              <a:gd name="connsiteX14" fmla="*/ 4193721 w 8860971"/>
              <a:gd name="connsiteY14" fmla="*/ 70629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47416 w 8860971"/>
              <a:gd name="connsiteY13" fmla="*/ 925322 h 6877519"/>
              <a:gd name="connsiteX14" fmla="*/ 4193721 w 8860971"/>
              <a:gd name="connsiteY14" fmla="*/ 70629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47416 w 8860971"/>
              <a:gd name="connsiteY13" fmla="*/ 925322 h 6877519"/>
              <a:gd name="connsiteX14" fmla="*/ 2780211 w 8860971"/>
              <a:gd name="connsiteY14" fmla="*/ 114825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47416 w 8860971"/>
              <a:gd name="connsiteY13" fmla="*/ 925322 h 6877519"/>
              <a:gd name="connsiteX14" fmla="*/ 4159431 w 8860971"/>
              <a:gd name="connsiteY14" fmla="*/ 69486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47416 w 8860971"/>
              <a:gd name="connsiteY13" fmla="*/ 925322 h 6877519"/>
              <a:gd name="connsiteX14" fmla="*/ 4159431 w 8860971"/>
              <a:gd name="connsiteY14" fmla="*/ 69486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09316 w 8860971"/>
              <a:gd name="connsiteY13" fmla="*/ 925322 h 6877519"/>
              <a:gd name="connsiteX14" fmla="*/ 4159431 w 8860971"/>
              <a:gd name="connsiteY14" fmla="*/ 69486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09316 w 8860971"/>
              <a:gd name="connsiteY13" fmla="*/ 925322 h 6877519"/>
              <a:gd name="connsiteX14" fmla="*/ 4159431 w 8860971"/>
              <a:gd name="connsiteY14" fmla="*/ 694865 h 6877519"/>
              <a:gd name="connsiteX15" fmla="*/ 3968387 w 8860971"/>
              <a:gd name="connsiteY15" fmla="*/ 517428 h 6877519"/>
              <a:gd name="connsiteX16" fmla="*/ 3900895 w 8860971"/>
              <a:gd name="connsiteY16" fmla="*/ 252905 h 6877519"/>
              <a:gd name="connsiteX17" fmla="*/ 3774621 w 8860971"/>
              <a:gd name="connsiteY17" fmla="*/ 70025 h 6877519"/>
              <a:gd name="connsiteX18" fmla="*/ 3566160 w 8860971"/>
              <a:gd name="connsiteY18" fmla="*/ 1445 h 6877519"/>
              <a:gd name="connsiteX19" fmla="*/ 21021 w 8860971"/>
              <a:gd name="connsiteY19" fmla="*/ 0 h 6877519"/>
              <a:gd name="connsiteX20" fmla="*/ 0 w 8860971"/>
              <a:gd name="connsiteY20" fmla="*/ 6877519 h 6877519"/>
              <a:gd name="connsiteX21" fmla="*/ 1322427 w 8860971"/>
              <a:gd name="connsiteY21" fmla="*/ 6875643 h 6877519"/>
              <a:gd name="connsiteX22" fmla="*/ 1883228 w 8860971"/>
              <a:gd name="connsiteY22" fmla="*/ 6482255 h 6877519"/>
              <a:gd name="connsiteX23" fmla="*/ 2029624 w 8860971"/>
              <a:gd name="connsiteY23" fmla="*/ 6210864 h 6877519"/>
              <a:gd name="connsiteX24" fmla="*/ 2186902 w 8860971"/>
              <a:gd name="connsiteY24" fmla="*/ 6025806 h 6877519"/>
              <a:gd name="connsiteX25" fmla="*/ 2394857 w 8860971"/>
              <a:gd name="connsiteY25" fmla="*/ 5905312 h 6877519"/>
              <a:gd name="connsiteX26" fmla="*/ 2493204 w 8860971"/>
              <a:gd name="connsiteY26" fmla="*/ 5734894 h 6877519"/>
              <a:gd name="connsiteX27" fmla="*/ 2569779 w 8860971"/>
              <a:gd name="connsiteY27" fmla="*/ 5502166 h 6877519"/>
              <a:gd name="connsiteX28" fmla="*/ 2649358 w 8860971"/>
              <a:gd name="connsiteY28" fmla="*/ 5288205 h 6877519"/>
              <a:gd name="connsiteX29" fmla="*/ 2819400 w 8860971"/>
              <a:gd name="connsiteY29" fmla="*/ 5186855 h 6877519"/>
              <a:gd name="connsiteX30" fmla="*/ 2950028 w 8860971"/>
              <a:gd name="connsiteY30" fmla="*/ 5099769 h 6877519"/>
              <a:gd name="connsiteX31" fmla="*/ 3044621 w 8860971"/>
              <a:gd name="connsiteY31" fmla="*/ 4927850 h 6877519"/>
              <a:gd name="connsiteX32" fmla="*/ 3288611 w 8860971"/>
              <a:gd name="connsiteY32" fmla="*/ 4761562 h 6877519"/>
              <a:gd name="connsiteX33" fmla="*/ 3461657 w 8860971"/>
              <a:gd name="connsiteY33" fmla="*/ 4609912 h 6877519"/>
              <a:gd name="connsiteX34" fmla="*/ 3509328 w 8860971"/>
              <a:gd name="connsiteY34" fmla="*/ 4418099 h 6877519"/>
              <a:gd name="connsiteX35" fmla="*/ 3709025 w 8860971"/>
              <a:gd name="connsiteY35" fmla="*/ 4326884 h 6877519"/>
              <a:gd name="connsiteX36" fmla="*/ 3897461 w 8860971"/>
              <a:gd name="connsiteY36" fmla="*/ 4209768 h 6877519"/>
              <a:gd name="connsiteX37" fmla="*/ 4047983 w 8860971"/>
              <a:gd name="connsiteY37" fmla="*/ 4033720 h 6877519"/>
              <a:gd name="connsiteX38" fmla="*/ 4174108 w 8860971"/>
              <a:gd name="connsiteY38" fmla="*/ 3964652 h 6877519"/>
              <a:gd name="connsiteX39" fmla="*/ 4405711 w 8860971"/>
              <a:gd name="connsiteY39" fmla="*/ 3789730 h 6877519"/>
              <a:gd name="connsiteX40" fmla="*/ 4645197 w 8860971"/>
              <a:gd name="connsiteY40" fmla="*/ 3735677 h 6877519"/>
              <a:gd name="connsiteX41" fmla="*/ 4801350 w 8860971"/>
              <a:gd name="connsiteY41" fmla="*/ 3670738 h 6877519"/>
              <a:gd name="connsiteX42" fmla="*/ 4977774 w 8860971"/>
              <a:gd name="connsiteY42" fmla="*/ 3507452 h 6877519"/>
              <a:gd name="connsiteX43" fmla="*/ 5315232 w 8860971"/>
              <a:gd name="connsiteY43" fmla="*/ 3419992 h 6877519"/>
              <a:gd name="connsiteX44" fmla="*/ 5595257 w 8860971"/>
              <a:gd name="connsiteY44" fmla="*/ 3390712 h 6877519"/>
              <a:gd name="connsiteX45" fmla="*/ 5873405 w 8860971"/>
              <a:gd name="connsiteY45" fmla="*/ 3430501 h 6877519"/>
              <a:gd name="connsiteX46" fmla="*/ 6389163 w 8860971"/>
              <a:gd name="connsiteY46" fmla="*/ 3361809 h 6877519"/>
              <a:gd name="connsiteX47" fmla="*/ 6666186 w 8860971"/>
              <a:gd name="connsiteY47" fmla="*/ 3278102 h 6877519"/>
              <a:gd name="connsiteX48" fmla="*/ 7000640 w 8860971"/>
              <a:gd name="connsiteY48" fmla="*/ 3231931 h 6877519"/>
              <a:gd name="connsiteX49" fmla="*/ 7255140 w 8860971"/>
              <a:gd name="connsiteY49" fmla="*/ 3238687 h 6877519"/>
              <a:gd name="connsiteX50" fmla="*/ 7472855 w 8860971"/>
              <a:gd name="connsiteY50" fmla="*/ 3213163 h 6877519"/>
              <a:gd name="connsiteX51" fmla="*/ 7761890 w 8860971"/>
              <a:gd name="connsiteY51" fmla="*/ 3146346 h 6877519"/>
              <a:gd name="connsiteX52" fmla="*/ 7924049 w 8860971"/>
              <a:gd name="connsiteY52" fmla="*/ 3141467 h 6877519"/>
              <a:gd name="connsiteX53" fmla="*/ 8229225 w 8860971"/>
              <a:gd name="connsiteY53" fmla="*/ 3091919 h 6877519"/>
              <a:gd name="connsiteX54" fmla="*/ 8376370 w 8860971"/>
              <a:gd name="connsiteY54" fmla="*/ 3047249 h 6877519"/>
              <a:gd name="connsiteX55" fmla="*/ 8632371 w 8860971"/>
              <a:gd name="connsiteY55" fmla="*/ 2998826 h 6877519"/>
              <a:gd name="connsiteX56" fmla="*/ 8860971 w 8860971"/>
              <a:gd name="connsiteY56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09316 w 8860971"/>
              <a:gd name="connsiteY13" fmla="*/ 925322 h 6877519"/>
              <a:gd name="connsiteX14" fmla="*/ 4308021 w 8860971"/>
              <a:gd name="connsiteY14" fmla="*/ 91584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09316 w 8860971"/>
              <a:gd name="connsiteY13" fmla="*/ 925322 h 6877519"/>
              <a:gd name="connsiteX14" fmla="*/ 4292781 w 8860971"/>
              <a:gd name="connsiteY14" fmla="*/ 85869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09316 w 8860971"/>
              <a:gd name="connsiteY13" fmla="*/ 925322 h 6877519"/>
              <a:gd name="connsiteX14" fmla="*/ 4292781 w 8860971"/>
              <a:gd name="connsiteY14" fmla="*/ 85869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35986 w 8860971"/>
              <a:gd name="connsiteY13" fmla="*/ 1001522 h 6877519"/>
              <a:gd name="connsiteX14" fmla="*/ 4292781 w 8860971"/>
              <a:gd name="connsiteY14" fmla="*/ 85869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35986 w 8860971"/>
              <a:gd name="connsiteY13" fmla="*/ 1001522 h 6877519"/>
              <a:gd name="connsiteX14" fmla="*/ 4292781 w 8860971"/>
              <a:gd name="connsiteY14" fmla="*/ 85869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335986 w 8860971"/>
              <a:gd name="connsiteY13" fmla="*/ 1001522 h 6877519"/>
              <a:gd name="connsiteX14" fmla="*/ 4292781 w 8860971"/>
              <a:gd name="connsiteY14" fmla="*/ 858695 h 6877519"/>
              <a:gd name="connsiteX15" fmla="*/ 4159431 w 8860971"/>
              <a:gd name="connsiteY15" fmla="*/ 694865 h 6877519"/>
              <a:gd name="connsiteX16" fmla="*/ 3968387 w 8860971"/>
              <a:gd name="connsiteY16" fmla="*/ 517428 h 6877519"/>
              <a:gd name="connsiteX17" fmla="*/ 3900895 w 8860971"/>
              <a:gd name="connsiteY17" fmla="*/ 252905 h 6877519"/>
              <a:gd name="connsiteX18" fmla="*/ 3774621 w 8860971"/>
              <a:gd name="connsiteY18" fmla="*/ 70025 h 6877519"/>
              <a:gd name="connsiteX19" fmla="*/ 3566160 w 8860971"/>
              <a:gd name="connsiteY19" fmla="*/ 1445 h 6877519"/>
              <a:gd name="connsiteX20" fmla="*/ 21021 w 8860971"/>
              <a:gd name="connsiteY20" fmla="*/ 0 h 6877519"/>
              <a:gd name="connsiteX21" fmla="*/ 0 w 8860971"/>
              <a:gd name="connsiteY21" fmla="*/ 6877519 h 6877519"/>
              <a:gd name="connsiteX22" fmla="*/ 1322427 w 8860971"/>
              <a:gd name="connsiteY22" fmla="*/ 6875643 h 6877519"/>
              <a:gd name="connsiteX23" fmla="*/ 1883228 w 8860971"/>
              <a:gd name="connsiteY23" fmla="*/ 6482255 h 6877519"/>
              <a:gd name="connsiteX24" fmla="*/ 2029624 w 8860971"/>
              <a:gd name="connsiteY24" fmla="*/ 6210864 h 6877519"/>
              <a:gd name="connsiteX25" fmla="*/ 2186902 w 8860971"/>
              <a:gd name="connsiteY25" fmla="*/ 6025806 h 6877519"/>
              <a:gd name="connsiteX26" fmla="*/ 2394857 w 8860971"/>
              <a:gd name="connsiteY26" fmla="*/ 5905312 h 6877519"/>
              <a:gd name="connsiteX27" fmla="*/ 2493204 w 8860971"/>
              <a:gd name="connsiteY27" fmla="*/ 5734894 h 6877519"/>
              <a:gd name="connsiteX28" fmla="*/ 2569779 w 8860971"/>
              <a:gd name="connsiteY28" fmla="*/ 5502166 h 6877519"/>
              <a:gd name="connsiteX29" fmla="*/ 2649358 w 8860971"/>
              <a:gd name="connsiteY29" fmla="*/ 5288205 h 6877519"/>
              <a:gd name="connsiteX30" fmla="*/ 2819400 w 8860971"/>
              <a:gd name="connsiteY30" fmla="*/ 5186855 h 6877519"/>
              <a:gd name="connsiteX31" fmla="*/ 2950028 w 8860971"/>
              <a:gd name="connsiteY31" fmla="*/ 5099769 h 6877519"/>
              <a:gd name="connsiteX32" fmla="*/ 3044621 w 8860971"/>
              <a:gd name="connsiteY32" fmla="*/ 4927850 h 6877519"/>
              <a:gd name="connsiteX33" fmla="*/ 3288611 w 8860971"/>
              <a:gd name="connsiteY33" fmla="*/ 4761562 h 6877519"/>
              <a:gd name="connsiteX34" fmla="*/ 3461657 w 8860971"/>
              <a:gd name="connsiteY34" fmla="*/ 4609912 h 6877519"/>
              <a:gd name="connsiteX35" fmla="*/ 3509328 w 8860971"/>
              <a:gd name="connsiteY35" fmla="*/ 4418099 h 6877519"/>
              <a:gd name="connsiteX36" fmla="*/ 3709025 w 8860971"/>
              <a:gd name="connsiteY36" fmla="*/ 4326884 h 6877519"/>
              <a:gd name="connsiteX37" fmla="*/ 3897461 w 8860971"/>
              <a:gd name="connsiteY37" fmla="*/ 4209768 h 6877519"/>
              <a:gd name="connsiteX38" fmla="*/ 4047983 w 8860971"/>
              <a:gd name="connsiteY38" fmla="*/ 4033720 h 6877519"/>
              <a:gd name="connsiteX39" fmla="*/ 4174108 w 8860971"/>
              <a:gd name="connsiteY39" fmla="*/ 3964652 h 6877519"/>
              <a:gd name="connsiteX40" fmla="*/ 4405711 w 8860971"/>
              <a:gd name="connsiteY40" fmla="*/ 3789730 h 6877519"/>
              <a:gd name="connsiteX41" fmla="*/ 4645197 w 8860971"/>
              <a:gd name="connsiteY41" fmla="*/ 3735677 h 6877519"/>
              <a:gd name="connsiteX42" fmla="*/ 4801350 w 8860971"/>
              <a:gd name="connsiteY42" fmla="*/ 3670738 h 6877519"/>
              <a:gd name="connsiteX43" fmla="*/ 4977774 w 8860971"/>
              <a:gd name="connsiteY43" fmla="*/ 3507452 h 6877519"/>
              <a:gd name="connsiteX44" fmla="*/ 5315232 w 8860971"/>
              <a:gd name="connsiteY44" fmla="*/ 3419992 h 6877519"/>
              <a:gd name="connsiteX45" fmla="*/ 5595257 w 8860971"/>
              <a:gd name="connsiteY45" fmla="*/ 3390712 h 6877519"/>
              <a:gd name="connsiteX46" fmla="*/ 5873405 w 8860971"/>
              <a:gd name="connsiteY46" fmla="*/ 3430501 h 6877519"/>
              <a:gd name="connsiteX47" fmla="*/ 6389163 w 8860971"/>
              <a:gd name="connsiteY47" fmla="*/ 3361809 h 6877519"/>
              <a:gd name="connsiteX48" fmla="*/ 6666186 w 8860971"/>
              <a:gd name="connsiteY48" fmla="*/ 3278102 h 6877519"/>
              <a:gd name="connsiteX49" fmla="*/ 7000640 w 8860971"/>
              <a:gd name="connsiteY49" fmla="*/ 3231931 h 6877519"/>
              <a:gd name="connsiteX50" fmla="*/ 7255140 w 8860971"/>
              <a:gd name="connsiteY50" fmla="*/ 3238687 h 6877519"/>
              <a:gd name="connsiteX51" fmla="*/ 7472855 w 8860971"/>
              <a:gd name="connsiteY51" fmla="*/ 3213163 h 6877519"/>
              <a:gd name="connsiteX52" fmla="*/ 7761890 w 8860971"/>
              <a:gd name="connsiteY52" fmla="*/ 3146346 h 6877519"/>
              <a:gd name="connsiteX53" fmla="*/ 7924049 w 8860971"/>
              <a:gd name="connsiteY53" fmla="*/ 3141467 h 6877519"/>
              <a:gd name="connsiteX54" fmla="*/ 8229225 w 8860971"/>
              <a:gd name="connsiteY54" fmla="*/ 3091919 h 6877519"/>
              <a:gd name="connsiteX55" fmla="*/ 8376370 w 8860971"/>
              <a:gd name="connsiteY55" fmla="*/ 3047249 h 6877519"/>
              <a:gd name="connsiteX56" fmla="*/ 8632371 w 8860971"/>
              <a:gd name="connsiteY56" fmla="*/ 2998826 h 6877519"/>
              <a:gd name="connsiteX57" fmla="*/ 8860971 w 8860971"/>
              <a:gd name="connsiteY57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589961 w 8860971"/>
              <a:gd name="connsiteY13" fmla="*/ 109110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583636 w 8860971"/>
              <a:gd name="connsiteY12" fmla="*/ 109682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671266 w 8860971"/>
              <a:gd name="connsiteY12" fmla="*/ 116159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671266 w 8860971"/>
              <a:gd name="connsiteY12" fmla="*/ 116159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894817 w 8860971"/>
              <a:gd name="connsiteY11" fmla="*/ 130928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997687 w 8860971"/>
              <a:gd name="connsiteY11" fmla="*/ 136643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997687 w 8860971"/>
              <a:gd name="connsiteY11" fmla="*/ 136643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  <a:gd name="connsiteX0" fmla="*/ 8860971 w 8860971"/>
              <a:gd name="connsiteY0" fmla="*/ 2922626 h 6877519"/>
              <a:gd name="connsiteX1" fmla="*/ 8641380 w 8860971"/>
              <a:gd name="connsiteY1" fmla="*/ 2804760 h 6877519"/>
              <a:gd name="connsiteX2" fmla="*/ 8016390 w 8860971"/>
              <a:gd name="connsiteY2" fmla="*/ 2444405 h 6877519"/>
              <a:gd name="connsiteX3" fmla="*/ 7645900 w 8860971"/>
              <a:gd name="connsiteY3" fmla="*/ 2399362 h 6877519"/>
              <a:gd name="connsiteX4" fmla="*/ 7255140 w 8860971"/>
              <a:gd name="connsiteY4" fmla="*/ 2249589 h 6877519"/>
              <a:gd name="connsiteX5" fmla="*/ 6993883 w 8860971"/>
              <a:gd name="connsiteY5" fmla="*/ 2135101 h 6877519"/>
              <a:gd name="connsiteX6" fmla="*/ 6729999 w 8860971"/>
              <a:gd name="connsiteY6" fmla="*/ 2007476 h 6877519"/>
              <a:gd name="connsiteX7" fmla="*/ 6457855 w 8860971"/>
              <a:gd name="connsiteY7" fmla="*/ 1905750 h 6877519"/>
              <a:gd name="connsiteX8" fmla="*/ 6116270 w 8860971"/>
              <a:gd name="connsiteY8" fmla="*/ 1740212 h 6877519"/>
              <a:gd name="connsiteX9" fmla="*/ 5725134 w 8860971"/>
              <a:gd name="connsiteY9" fmla="*/ 1708681 h 6877519"/>
              <a:gd name="connsiteX10" fmla="*/ 5356897 w 8860971"/>
              <a:gd name="connsiteY10" fmla="*/ 1573174 h 6877519"/>
              <a:gd name="connsiteX11" fmla="*/ 4997687 w 8860971"/>
              <a:gd name="connsiteY11" fmla="*/ 1366439 h 6877519"/>
              <a:gd name="connsiteX12" fmla="*/ 4716986 w 8860971"/>
              <a:gd name="connsiteY12" fmla="*/ 1192079 h 6877519"/>
              <a:gd name="connsiteX13" fmla="*/ 4475661 w 8860971"/>
              <a:gd name="connsiteY13" fmla="*/ 1056815 h 6877519"/>
              <a:gd name="connsiteX14" fmla="*/ 4335986 w 8860971"/>
              <a:gd name="connsiteY14" fmla="*/ 1001522 h 6877519"/>
              <a:gd name="connsiteX15" fmla="*/ 4292781 w 8860971"/>
              <a:gd name="connsiteY15" fmla="*/ 858695 h 6877519"/>
              <a:gd name="connsiteX16" fmla="*/ 4159431 w 8860971"/>
              <a:gd name="connsiteY16" fmla="*/ 694865 h 6877519"/>
              <a:gd name="connsiteX17" fmla="*/ 3968387 w 8860971"/>
              <a:gd name="connsiteY17" fmla="*/ 517428 h 6877519"/>
              <a:gd name="connsiteX18" fmla="*/ 3900895 w 8860971"/>
              <a:gd name="connsiteY18" fmla="*/ 252905 h 6877519"/>
              <a:gd name="connsiteX19" fmla="*/ 3774621 w 8860971"/>
              <a:gd name="connsiteY19" fmla="*/ 70025 h 6877519"/>
              <a:gd name="connsiteX20" fmla="*/ 3566160 w 8860971"/>
              <a:gd name="connsiteY20" fmla="*/ 1445 h 6877519"/>
              <a:gd name="connsiteX21" fmla="*/ 21021 w 8860971"/>
              <a:gd name="connsiteY21" fmla="*/ 0 h 6877519"/>
              <a:gd name="connsiteX22" fmla="*/ 0 w 8860971"/>
              <a:gd name="connsiteY22" fmla="*/ 6877519 h 6877519"/>
              <a:gd name="connsiteX23" fmla="*/ 1322427 w 8860971"/>
              <a:gd name="connsiteY23" fmla="*/ 6875643 h 6877519"/>
              <a:gd name="connsiteX24" fmla="*/ 1883228 w 8860971"/>
              <a:gd name="connsiteY24" fmla="*/ 6482255 h 6877519"/>
              <a:gd name="connsiteX25" fmla="*/ 2029624 w 8860971"/>
              <a:gd name="connsiteY25" fmla="*/ 6210864 h 6877519"/>
              <a:gd name="connsiteX26" fmla="*/ 2186902 w 8860971"/>
              <a:gd name="connsiteY26" fmla="*/ 6025806 h 6877519"/>
              <a:gd name="connsiteX27" fmla="*/ 2394857 w 8860971"/>
              <a:gd name="connsiteY27" fmla="*/ 5905312 h 6877519"/>
              <a:gd name="connsiteX28" fmla="*/ 2493204 w 8860971"/>
              <a:gd name="connsiteY28" fmla="*/ 5734894 h 6877519"/>
              <a:gd name="connsiteX29" fmla="*/ 2569779 w 8860971"/>
              <a:gd name="connsiteY29" fmla="*/ 5502166 h 6877519"/>
              <a:gd name="connsiteX30" fmla="*/ 2649358 w 8860971"/>
              <a:gd name="connsiteY30" fmla="*/ 5288205 h 6877519"/>
              <a:gd name="connsiteX31" fmla="*/ 2819400 w 8860971"/>
              <a:gd name="connsiteY31" fmla="*/ 5186855 h 6877519"/>
              <a:gd name="connsiteX32" fmla="*/ 2950028 w 8860971"/>
              <a:gd name="connsiteY32" fmla="*/ 5099769 h 6877519"/>
              <a:gd name="connsiteX33" fmla="*/ 3044621 w 8860971"/>
              <a:gd name="connsiteY33" fmla="*/ 4927850 h 6877519"/>
              <a:gd name="connsiteX34" fmla="*/ 3288611 w 8860971"/>
              <a:gd name="connsiteY34" fmla="*/ 4761562 h 6877519"/>
              <a:gd name="connsiteX35" fmla="*/ 3461657 w 8860971"/>
              <a:gd name="connsiteY35" fmla="*/ 4609912 h 6877519"/>
              <a:gd name="connsiteX36" fmla="*/ 3509328 w 8860971"/>
              <a:gd name="connsiteY36" fmla="*/ 4418099 h 6877519"/>
              <a:gd name="connsiteX37" fmla="*/ 3709025 w 8860971"/>
              <a:gd name="connsiteY37" fmla="*/ 4326884 h 6877519"/>
              <a:gd name="connsiteX38" fmla="*/ 3897461 w 8860971"/>
              <a:gd name="connsiteY38" fmla="*/ 4209768 h 6877519"/>
              <a:gd name="connsiteX39" fmla="*/ 4047983 w 8860971"/>
              <a:gd name="connsiteY39" fmla="*/ 4033720 h 6877519"/>
              <a:gd name="connsiteX40" fmla="*/ 4174108 w 8860971"/>
              <a:gd name="connsiteY40" fmla="*/ 3964652 h 6877519"/>
              <a:gd name="connsiteX41" fmla="*/ 4405711 w 8860971"/>
              <a:gd name="connsiteY41" fmla="*/ 3789730 h 6877519"/>
              <a:gd name="connsiteX42" fmla="*/ 4645197 w 8860971"/>
              <a:gd name="connsiteY42" fmla="*/ 3735677 h 6877519"/>
              <a:gd name="connsiteX43" fmla="*/ 4801350 w 8860971"/>
              <a:gd name="connsiteY43" fmla="*/ 3670738 h 6877519"/>
              <a:gd name="connsiteX44" fmla="*/ 4977774 w 8860971"/>
              <a:gd name="connsiteY44" fmla="*/ 3507452 h 6877519"/>
              <a:gd name="connsiteX45" fmla="*/ 5315232 w 8860971"/>
              <a:gd name="connsiteY45" fmla="*/ 3419992 h 6877519"/>
              <a:gd name="connsiteX46" fmla="*/ 5595257 w 8860971"/>
              <a:gd name="connsiteY46" fmla="*/ 3390712 h 6877519"/>
              <a:gd name="connsiteX47" fmla="*/ 5873405 w 8860971"/>
              <a:gd name="connsiteY47" fmla="*/ 3430501 h 6877519"/>
              <a:gd name="connsiteX48" fmla="*/ 6389163 w 8860971"/>
              <a:gd name="connsiteY48" fmla="*/ 3361809 h 6877519"/>
              <a:gd name="connsiteX49" fmla="*/ 6666186 w 8860971"/>
              <a:gd name="connsiteY49" fmla="*/ 3278102 h 6877519"/>
              <a:gd name="connsiteX50" fmla="*/ 7000640 w 8860971"/>
              <a:gd name="connsiteY50" fmla="*/ 3231931 h 6877519"/>
              <a:gd name="connsiteX51" fmla="*/ 7255140 w 8860971"/>
              <a:gd name="connsiteY51" fmla="*/ 3238687 h 6877519"/>
              <a:gd name="connsiteX52" fmla="*/ 7472855 w 8860971"/>
              <a:gd name="connsiteY52" fmla="*/ 3213163 h 6877519"/>
              <a:gd name="connsiteX53" fmla="*/ 7761890 w 8860971"/>
              <a:gd name="connsiteY53" fmla="*/ 3146346 h 6877519"/>
              <a:gd name="connsiteX54" fmla="*/ 7924049 w 8860971"/>
              <a:gd name="connsiteY54" fmla="*/ 3141467 h 6877519"/>
              <a:gd name="connsiteX55" fmla="*/ 8229225 w 8860971"/>
              <a:gd name="connsiteY55" fmla="*/ 3091919 h 6877519"/>
              <a:gd name="connsiteX56" fmla="*/ 8376370 w 8860971"/>
              <a:gd name="connsiteY56" fmla="*/ 3047249 h 6877519"/>
              <a:gd name="connsiteX57" fmla="*/ 8632371 w 8860971"/>
              <a:gd name="connsiteY57" fmla="*/ 2998826 h 6877519"/>
              <a:gd name="connsiteX58" fmla="*/ 8860971 w 8860971"/>
              <a:gd name="connsiteY58" fmla="*/ 2922626 h 6877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860971" h="6877519">
                <a:moveTo>
                  <a:pt x="8860971" y="2922626"/>
                </a:moveTo>
                <a:lnTo>
                  <a:pt x="8641380" y="2804760"/>
                </a:lnTo>
                <a:cubicBezTo>
                  <a:pt x="8385753" y="2642599"/>
                  <a:pt x="8143265" y="2454165"/>
                  <a:pt x="8016390" y="2444405"/>
                </a:cubicBezTo>
                <a:cubicBezTo>
                  <a:pt x="7862239" y="2435522"/>
                  <a:pt x="7752756" y="2439776"/>
                  <a:pt x="7645900" y="2399362"/>
                </a:cubicBezTo>
                <a:cubicBezTo>
                  <a:pt x="7449957" y="2306521"/>
                  <a:pt x="7390648" y="2316154"/>
                  <a:pt x="7255140" y="2249589"/>
                </a:cubicBezTo>
                <a:cubicBezTo>
                  <a:pt x="7169806" y="2193909"/>
                  <a:pt x="7113376" y="2151367"/>
                  <a:pt x="6993883" y="2135101"/>
                </a:cubicBezTo>
                <a:cubicBezTo>
                  <a:pt x="6918183" y="2098252"/>
                  <a:pt x="6780361" y="2028184"/>
                  <a:pt x="6729999" y="2007476"/>
                </a:cubicBezTo>
                <a:cubicBezTo>
                  <a:pt x="6679637" y="1986768"/>
                  <a:pt x="6576346" y="1920515"/>
                  <a:pt x="6457855" y="1905750"/>
                </a:cubicBezTo>
                <a:cubicBezTo>
                  <a:pt x="6294069" y="1867212"/>
                  <a:pt x="6287940" y="1807654"/>
                  <a:pt x="6116270" y="1740212"/>
                </a:cubicBezTo>
                <a:cubicBezTo>
                  <a:pt x="5974505" y="1716564"/>
                  <a:pt x="6006161" y="1721818"/>
                  <a:pt x="5725134" y="1708681"/>
                </a:cubicBezTo>
                <a:cubicBezTo>
                  <a:pt x="5486774" y="1673146"/>
                  <a:pt x="5469133" y="1632356"/>
                  <a:pt x="5356897" y="1573174"/>
                </a:cubicBezTo>
                <a:cubicBezTo>
                  <a:pt x="5223890" y="1416895"/>
                  <a:pt x="5083134" y="1378201"/>
                  <a:pt x="4997687" y="1366439"/>
                </a:cubicBezTo>
                <a:cubicBezTo>
                  <a:pt x="4880822" y="1323997"/>
                  <a:pt x="4827939" y="1259483"/>
                  <a:pt x="4716986" y="1192079"/>
                </a:cubicBezTo>
                <a:cubicBezTo>
                  <a:pt x="4669987" y="1148095"/>
                  <a:pt x="4627426" y="1068889"/>
                  <a:pt x="4475661" y="1056815"/>
                </a:cubicBezTo>
                <a:cubicBezTo>
                  <a:pt x="4434386" y="1040931"/>
                  <a:pt x="4385516" y="1040257"/>
                  <a:pt x="4335986" y="1001522"/>
                </a:cubicBezTo>
                <a:cubicBezTo>
                  <a:pt x="4290050" y="971358"/>
                  <a:pt x="4317762" y="897104"/>
                  <a:pt x="4292781" y="858695"/>
                </a:cubicBezTo>
                <a:cubicBezTo>
                  <a:pt x="4256370" y="774566"/>
                  <a:pt x="4216037" y="761268"/>
                  <a:pt x="4159431" y="694865"/>
                </a:cubicBezTo>
                <a:cubicBezTo>
                  <a:pt x="4021330" y="630058"/>
                  <a:pt x="4017191" y="627918"/>
                  <a:pt x="3968387" y="517428"/>
                </a:cubicBezTo>
                <a:cubicBezTo>
                  <a:pt x="3959860" y="414014"/>
                  <a:pt x="3897992" y="344889"/>
                  <a:pt x="3900895" y="252905"/>
                </a:cubicBezTo>
                <a:cubicBezTo>
                  <a:pt x="3863521" y="181513"/>
                  <a:pt x="3879940" y="117650"/>
                  <a:pt x="3774621" y="70025"/>
                </a:cubicBezTo>
                <a:cubicBezTo>
                  <a:pt x="3688352" y="49070"/>
                  <a:pt x="3627245" y="22006"/>
                  <a:pt x="3566160" y="1445"/>
                </a:cubicBezTo>
                <a:lnTo>
                  <a:pt x="21021" y="0"/>
                </a:lnTo>
                <a:lnTo>
                  <a:pt x="0" y="6877519"/>
                </a:lnTo>
                <a:lnTo>
                  <a:pt x="1322427" y="6875643"/>
                </a:lnTo>
                <a:cubicBezTo>
                  <a:pt x="1485713" y="6755900"/>
                  <a:pt x="1672646" y="6554701"/>
                  <a:pt x="1883228" y="6482255"/>
                </a:cubicBezTo>
                <a:cubicBezTo>
                  <a:pt x="1984579" y="6402301"/>
                  <a:pt x="2072790" y="6298701"/>
                  <a:pt x="2029624" y="6210864"/>
                </a:cubicBezTo>
                <a:cubicBezTo>
                  <a:pt x="2034754" y="6151806"/>
                  <a:pt x="2168635" y="6121651"/>
                  <a:pt x="2186902" y="6025806"/>
                </a:cubicBezTo>
                <a:cubicBezTo>
                  <a:pt x="2241331" y="5969876"/>
                  <a:pt x="2308896" y="5913945"/>
                  <a:pt x="2394857" y="5905312"/>
                </a:cubicBezTo>
                <a:cubicBezTo>
                  <a:pt x="2459170" y="5848506"/>
                  <a:pt x="2442028" y="5783817"/>
                  <a:pt x="2493204" y="5734894"/>
                </a:cubicBezTo>
                <a:cubicBezTo>
                  <a:pt x="2530991" y="5665200"/>
                  <a:pt x="2547757" y="5634922"/>
                  <a:pt x="2569779" y="5502166"/>
                </a:cubicBezTo>
                <a:cubicBezTo>
                  <a:pt x="2576160" y="5436100"/>
                  <a:pt x="2621957" y="5330622"/>
                  <a:pt x="2649358" y="5288205"/>
                </a:cubicBezTo>
                <a:cubicBezTo>
                  <a:pt x="2707791" y="5232525"/>
                  <a:pt x="2724181" y="5229397"/>
                  <a:pt x="2819400" y="5186855"/>
                </a:cubicBezTo>
                <a:cubicBezTo>
                  <a:pt x="2868199" y="5168336"/>
                  <a:pt x="2909113" y="5155074"/>
                  <a:pt x="2950028" y="5099769"/>
                </a:cubicBezTo>
                <a:cubicBezTo>
                  <a:pt x="3002579" y="5039835"/>
                  <a:pt x="2997324" y="4993039"/>
                  <a:pt x="3044621" y="4927850"/>
                </a:cubicBezTo>
                <a:cubicBezTo>
                  <a:pt x="3118944" y="4858407"/>
                  <a:pt x="3180129" y="4809984"/>
                  <a:pt x="3288611" y="4761562"/>
                </a:cubicBezTo>
                <a:cubicBezTo>
                  <a:pt x="3356804" y="4720646"/>
                  <a:pt x="3419741" y="4674476"/>
                  <a:pt x="3461657" y="4609912"/>
                </a:cubicBezTo>
                <a:cubicBezTo>
                  <a:pt x="3498568" y="4545974"/>
                  <a:pt x="3469790" y="4484665"/>
                  <a:pt x="3509328" y="4418099"/>
                </a:cubicBezTo>
                <a:cubicBezTo>
                  <a:pt x="3577646" y="4381563"/>
                  <a:pt x="3617059" y="4394951"/>
                  <a:pt x="3709025" y="4326884"/>
                </a:cubicBezTo>
                <a:cubicBezTo>
                  <a:pt x="3774465" y="4276459"/>
                  <a:pt x="3829393" y="4241800"/>
                  <a:pt x="3897461" y="4209768"/>
                </a:cubicBezTo>
                <a:cubicBezTo>
                  <a:pt x="3962525" y="4162472"/>
                  <a:pt x="3961899" y="4073134"/>
                  <a:pt x="4047983" y="4033720"/>
                </a:cubicBezTo>
                <a:cubicBezTo>
                  <a:pt x="4107541" y="4029966"/>
                  <a:pt x="4172357" y="4010448"/>
                  <a:pt x="4174108" y="3964652"/>
                </a:cubicBezTo>
                <a:cubicBezTo>
                  <a:pt x="4199633" y="3874813"/>
                  <a:pt x="4322379" y="3845410"/>
                  <a:pt x="4405711" y="3789730"/>
                </a:cubicBezTo>
                <a:cubicBezTo>
                  <a:pt x="4545974" y="3719160"/>
                  <a:pt x="4565368" y="3753695"/>
                  <a:pt x="4645197" y="3735677"/>
                </a:cubicBezTo>
                <a:cubicBezTo>
                  <a:pt x="4713013" y="3735051"/>
                  <a:pt x="4749299" y="3692384"/>
                  <a:pt x="4801350" y="3670738"/>
                </a:cubicBezTo>
                <a:cubicBezTo>
                  <a:pt x="4895193" y="3616310"/>
                  <a:pt x="4907580" y="3556626"/>
                  <a:pt x="4977774" y="3507452"/>
                </a:cubicBezTo>
                <a:cubicBezTo>
                  <a:pt x="5071867" y="3457278"/>
                  <a:pt x="5192236" y="3430753"/>
                  <a:pt x="5315232" y="3419992"/>
                </a:cubicBezTo>
                <a:cubicBezTo>
                  <a:pt x="5447988" y="3376074"/>
                  <a:pt x="5494032" y="3424120"/>
                  <a:pt x="5595257" y="3390712"/>
                </a:cubicBezTo>
                <a:cubicBezTo>
                  <a:pt x="5685346" y="3375072"/>
                  <a:pt x="5767551" y="3425120"/>
                  <a:pt x="5873405" y="3430501"/>
                </a:cubicBezTo>
                <a:cubicBezTo>
                  <a:pt x="6091744" y="3444390"/>
                  <a:pt x="6147175" y="3382079"/>
                  <a:pt x="6389163" y="3361809"/>
                </a:cubicBezTo>
                <a:cubicBezTo>
                  <a:pt x="6506904" y="3324272"/>
                  <a:pt x="6490638" y="3307757"/>
                  <a:pt x="6666186" y="3278102"/>
                </a:cubicBezTo>
                <a:cubicBezTo>
                  <a:pt x="6754085" y="3254704"/>
                  <a:pt x="6798691" y="3296745"/>
                  <a:pt x="7000640" y="3231931"/>
                </a:cubicBezTo>
                <a:cubicBezTo>
                  <a:pt x="7114376" y="3218417"/>
                  <a:pt x="7162424" y="3275848"/>
                  <a:pt x="7255140" y="3238687"/>
                </a:cubicBezTo>
                <a:cubicBezTo>
                  <a:pt x="7375883" y="3174123"/>
                  <a:pt x="7409918" y="3238312"/>
                  <a:pt x="7472855" y="3213163"/>
                </a:cubicBezTo>
                <a:cubicBezTo>
                  <a:pt x="7593724" y="3133960"/>
                  <a:pt x="7732986" y="3220294"/>
                  <a:pt x="7761890" y="3146346"/>
                </a:cubicBezTo>
                <a:cubicBezTo>
                  <a:pt x="7813316" y="3124574"/>
                  <a:pt x="7877878" y="3168494"/>
                  <a:pt x="7924049" y="3141467"/>
                </a:cubicBezTo>
                <a:cubicBezTo>
                  <a:pt x="7965340" y="3101303"/>
                  <a:pt x="8156404" y="3132083"/>
                  <a:pt x="8229225" y="3091919"/>
                </a:cubicBezTo>
                <a:cubicBezTo>
                  <a:pt x="8254625" y="3019222"/>
                  <a:pt x="8327322" y="3062139"/>
                  <a:pt x="8376370" y="3047249"/>
                </a:cubicBezTo>
                <a:cubicBezTo>
                  <a:pt x="8461704" y="3020598"/>
                  <a:pt x="8547037" y="3014967"/>
                  <a:pt x="8632371" y="2998826"/>
                </a:cubicBezTo>
                <a:cubicBezTo>
                  <a:pt x="8755867" y="2978681"/>
                  <a:pt x="8784771" y="2948026"/>
                  <a:pt x="8860971" y="2922626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cap="small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378FDBD-8ED2-46F6-BDD4-54467CED243C}"/>
              </a:ext>
            </a:extLst>
          </p:cNvPr>
          <p:cNvSpPr/>
          <p:nvPr/>
        </p:nvSpPr>
        <p:spPr>
          <a:xfrm>
            <a:off x="3556001" y="0"/>
            <a:ext cx="8638418" cy="6865660"/>
          </a:xfrm>
          <a:custGeom>
            <a:avLst/>
            <a:gdLst>
              <a:gd name="connsiteX0" fmla="*/ 0 w 8403771"/>
              <a:gd name="connsiteY0" fmla="*/ 0 h 6847114"/>
              <a:gd name="connsiteX1" fmla="*/ 239486 w 8403771"/>
              <a:gd name="connsiteY1" fmla="*/ 76200 h 6847114"/>
              <a:gd name="connsiteX2" fmla="*/ 337457 w 8403771"/>
              <a:gd name="connsiteY2" fmla="*/ 217714 h 6847114"/>
              <a:gd name="connsiteX3" fmla="*/ 381000 w 8403771"/>
              <a:gd name="connsiteY3" fmla="*/ 424543 h 6847114"/>
              <a:gd name="connsiteX4" fmla="*/ 435428 w 8403771"/>
              <a:gd name="connsiteY4" fmla="*/ 566057 h 6847114"/>
              <a:gd name="connsiteX5" fmla="*/ 598714 w 8403771"/>
              <a:gd name="connsiteY5" fmla="*/ 674914 h 6847114"/>
              <a:gd name="connsiteX6" fmla="*/ 718457 w 8403771"/>
              <a:gd name="connsiteY6" fmla="*/ 903514 h 6847114"/>
              <a:gd name="connsiteX7" fmla="*/ 849086 w 8403771"/>
              <a:gd name="connsiteY7" fmla="*/ 1023257 h 6847114"/>
              <a:gd name="connsiteX8" fmla="*/ 1066800 w 8403771"/>
              <a:gd name="connsiteY8" fmla="*/ 1230086 h 6847114"/>
              <a:gd name="connsiteX9" fmla="*/ 1426028 w 8403771"/>
              <a:gd name="connsiteY9" fmla="*/ 1306286 h 6847114"/>
              <a:gd name="connsiteX10" fmla="*/ 1752600 w 8403771"/>
              <a:gd name="connsiteY10" fmla="*/ 1556657 h 6847114"/>
              <a:gd name="connsiteX11" fmla="*/ 1926771 w 8403771"/>
              <a:gd name="connsiteY11" fmla="*/ 1676400 h 6847114"/>
              <a:gd name="connsiteX12" fmla="*/ 2177143 w 8403771"/>
              <a:gd name="connsiteY12" fmla="*/ 1730829 h 6847114"/>
              <a:gd name="connsiteX13" fmla="*/ 2514600 w 8403771"/>
              <a:gd name="connsiteY13" fmla="*/ 1709057 h 6847114"/>
              <a:gd name="connsiteX14" fmla="*/ 2895600 w 8403771"/>
              <a:gd name="connsiteY14" fmla="*/ 1828800 h 6847114"/>
              <a:gd name="connsiteX15" fmla="*/ 3026228 w 8403771"/>
              <a:gd name="connsiteY15" fmla="*/ 1905000 h 6847114"/>
              <a:gd name="connsiteX16" fmla="*/ 3189514 w 8403771"/>
              <a:gd name="connsiteY16" fmla="*/ 1992086 h 6847114"/>
              <a:gd name="connsiteX17" fmla="*/ 3483428 w 8403771"/>
              <a:gd name="connsiteY17" fmla="*/ 2166257 h 6847114"/>
              <a:gd name="connsiteX18" fmla="*/ 3690257 w 8403771"/>
              <a:gd name="connsiteY18" fmla="*/ 2231571 h 6847114"/>
              <a:gd name="connsiteX19" fmla="*/ 3929743 w 8403771"/>
              <a:gd name="connsiteY19" fmla="*/ 2340429 h 6847114"/>
              <a:gd name="connsiteX20" fmla="*/ 4158343 w 8403771"/>
              <a:gd name="connsiteY20" fmla="*/ 2438400 h 6847114"/>
              <a:gd name="connsiteX21" fmla="*/ 4484914 w 8403771"/>
              <a:gd name="connsiteY21" fmla="*/ 2405743 h 6847114"/>
              <a:gd name="connsiteX22" fmla="*/ 4691743 w 8403771"/>
              <a:gd name="connsiteY22" fmla="*/ 2503714 h 6847114"/>
              <a:gd name="connsiteX23" fmla="*/ 4942114 w 8403771"/>
              <a:gd name="connsiteY23" fmla="*/ 2677886 h 6847114"/>
              <a:gd name="connsiteX24" fmla="*/ 5138057 w 8403771"/>
              <a:gd name="connsiteY24" fmla="*/ 2808514 h 6847114"/>
              <a:gd name="connsiteX25" fmla="*/ 5290457 w 8403771"/>
              <a:gd name="connsiteY25" fmla="*/ 2928257 h 6847114"/>
              <a:gd name="connsiteX26" fmla="*/ 5747657 w 8403771"/>
              <a:gd name="connsiteY26" fmla="*/ 3156857 h 6847114"/>
              <a:gd name="connsiteX27" fmla="*/ 5932714 w 8403771"/>
              <a:gd name="connsiteY27" fmla="*/ 3276600 h 6847114"/>
              <a:gd name="connsiteX28" fmla="*/ 6041571 w 8403771"/>
              <a:gd name="connsiteY28" fmla="*/ 3429000 h 6847114"/>
              <a:gd name="connsiteX29" fmla="*/ 6357257 w 8403771"/>
              <a:gd name="connsiteY29" fmla="*/ 3494314 h 6847114"/>
              <a:gd name="connsiteX30" fmla="*/ 6520543 w 8403771"/>
              <a:gd name="connsiteY30" fmla="*/ 3526971 h 6847114"/>
              <a:gd name="connsiteX31" fmla="*/ 6705600 w 8403771"/>
              <a:gd name="connsiteY31" fmla="*/ 3810000 h 6847114"/>
              <a:gd name="connsiteX32" fmla="*/ 6803571 w 8403771"/>
              <a:gd name="connsiteY32" fmla="*/ 3962400 h 6847114"/>
              <a:gd name="connsiteX33" fmla="*/ 7119257 w 8403771"/>
              <a:gd name="connsiteY33" fmla="*/ 4114800 h 6847114"/>
              <a:gd name="connsiteX34" fmla="*/ 7260771 w 8403771"/>
              <a:gd name="connsiteY34" fmla="*/ 4245429 h 6847114"/>
              <a:gd name="connsiteX35" fmla="*/ 7369628 w 8403771"/>
              <a:gd name="connsiteY35" fmla="*/ 4397829 h 6847114"/>
              <a:gd name="connsiteX36" fmla="*/ 7500257 w 8403771"/>
              <a:gd name="connsiteY36" fmla="*/ 4561114 h 6847114"/>
              <a:gd name="connsiteX37" fmla="*/ 7696200 w 8403771"/>
              <a:gd name="connsiteY37" fmla="*/ 4724400 h 6847114"/>
              <a:gd name="connsiteX38" fmla="*/ 7946571 w 8403771"/>
              <a:gd name="connsiteY38" fmla="*/ 5094514 h 6847114"/>
              <a:gd name="connsiteX39" fmla="*/ 8207828 w 8403771"/>
              <a:gd name="connsiteY39" fmla="*/ 5649686 h 6847114"/>
              <a:gd name="connsiteX40" fmla="*/ 8371114 w 8403771"/>
              <a:gd name="connsiteY40" fmla="*/ 6052457 h 6847114"/>
              <a:gd name="connsiteX41" fmla="*/ 8338457 w 8403771"/>
              <a:gd name="connsiteY41" fmla="*/ 6259286 h 6847114"/>
              <a:gd name="connsiteX42" fmla="*/ 8403771 w 8403771"/>
              <a:gd name="connsiteY42" fmla="*/ 6466114 h 6847114"/>
              <a:gd name="connsiteX43" fmla="*/ 8403771 w 8403771"/>
              <a:gd name="connsiteY43" fmla="*/ 6585857 h 6847114"/>
              <a:gd name="connsiteX44" fmla="*/ 8316686 w 8403771"/>
              <a:gd name="connsiteY44" fmla="*/ 6847114 h 6847114"/>
              <a:gd name="connsiteX0" fmla="*/ 0 w 8403771"/>
              <a:gd name="connsiteY0" fmla="*/ 0 h 6869906"/>
              <a:gd name="connsiteX1" fmla="*/ 239486 w 8403771"/>
              <a:gd name="connsiteY1" fmla="*/ 76200 h 6869906"/>
              <a:gd name="connsiteX2" fmla="*/ 337457 w 8403771"/>
              <a:gd name="connsiteY2" fmla="*/ 217714 h 6869906"/>
              <a:gd name="connsiteX3" fmla="*/ 381000 w 8403771"/>
              <a:gd name="connsiteY3" fmla="*/ 424543 h 6869906"/>
              <a:gd name="connsiteX4" fmla="*/ 435428 w 8403771"/>
              <a:gd name="connsiteY4" fmla="*/ 566057 h 6869906"/>
              <a:gd name="connsiteX5" fmla="*/ 598714 w 8403771"/>
              <a:gd name="connsiteY5" fmla="*/ 674914 h 6869906"/>
              <a:gd name="connsiteX6" fmla="*/ 718457 w 8403771"/>
              <a:gd name="connsiteY6" fmla="*/ 903514 h 6869906"/>
              <a:gd name="connsiteX7" fmla="*/ 849086 w 8403771"/>
              <a:gd name="connsiteY7" fmla="*/ 1023257 h 6869906"/>
              <a:gd name="connsiteX8" fmla="*/ 1066800 w 8403771"/>
              <a:gd name="connsiteY8" fmla="*/ 1230086 h 6869906"/>
              <a:gd name="connsiteX9" fmla="*/ 1426028 w 8403771"/>
              <a:gd name="connsiteY9" fmla="*/ 1306286 h 6869906"/>
              <a:gd name="connsiteX10" fmla="*/ 1752600 w 8403771"/>
              <a:gd name="connsiteY10" fmla="*/ 1556657 h 6869906"/>
              <a:gd name="connsiteX11" fmla="*/ 1926771 w 8403771"/>
              <a:gd name="connsiteY11" fmla="*/ 1676400 h 6869906"/>
              <a:gd name="connsiteX12" fmla="*/ 2177143 w 8403771"/>
              <a:gd name="connsiteY12" fmla="*/ 1730829 h 6869906"/>
              <a:gd name="connsiteX13" fmla="*/ 2514600 w 8403771"/>
              <a:gd name="connsiteY13" fmla="*/ 1709057 h 6869906"/>
              <a:gd name="connsiteX14" fmla="*/ 2895600 w 8403771"/>
              <a:gd name="connsiteY14" fmla="*/ 1828800 h 6869906"/>
              <a:gd name="connsiteX15" fmla="*/ 3026228 w 8403771"/>
              <a:gd name="connsiteY15" fmla="*/ 1905000 h 6869906"/>
              <a:gd name="connsiteX16" fmla="*/ 3189514 w 8403771"/>
              <a:gd name="connsiteY16" fmla="*/ 1992086 h 6869906"/>
              <a:gd name="connsiteX17" fmla="*/ 3483428 w 8403771"/>
              <a:gd name="connsiteY17" fmla="*/ 2166257 h 6869906"/>
              <a:gd name="connsiteX18" fmla="*/ 3690257 w 8403771"/>
              <a:gd name="connsiteY18" fmla="*/ 2231571 h 6869906"/>
              <a:gd name="connsiteX19" fmla="*/ 3929743 w 8403771"/>
              <a:gd name="connsiteY19" fmla="*/ 2340429 h 6869906"/>
              <a:gd name="connsiteX20" fmla="*/ 4158343 w 8403771"/>
              <a:gd name="connsiteY20" fmla="*/ 2438400 h 6869906"/>
              <a:gd name="connsiteX21" fmla="*/ 4484914 w 8403771"/>
              <a:gd name="connsiteY21" fmla="*/ 2405743 h 6869906"/>
              <a:gd name="connsiteX22" fmla="*/ 4691743 w 8403771"/>
              <a:gd name="connsiteY22" fmla="*/ 2503714 h 6869906"/>
              <a:gd name="connsiteX23" fmla="*/ 4942114 w 8403771"/>
              <a:gd name="connsiteY23" fmla="*/ 2677886 h 6869906"/>
              <a:gd name="connsiteX24" fmla="*/ 5138057 w 8403771"/>
              <a:gd name="connsiteY24" fmla="*/ 2808514 h 6869906"/>
              <a:gd name="connsiteX25" fmla="*/ 5290457 w 8403771"/>
              <a:gd name="connsiteY25" fmla="*/ 2928257 h 6869906"/>
              <a:gd name="connsiteX26" fmla="*/ 5747657 w 8403771"/>
              <a:gd name="connsiteY26" fmla="*/ 3156857 h 6869906"/>
              <a:gd name="connsiteX27" fmla="*/ 5932714 w 8403771"/>
              <a:gd name="connsiteY27" fmla="*/ 3276600 h 6869906"/>
              <a:gd name="connsiteX28" fmla="*/ 6041571 w 8403771"/>
              <a:gd name="connsiteY28" fmla="*/ 3429000 h 6869906"/>
              <a:gd name="connsiteX29" fmla="*/ 6357257 w 8403771"/>
              <a:gd name="connsiteY29" fmla="*/ 3494314 h 6869906"/>
              <a:gd name="connsiteX30" fmla="*/ 6520543 w 8403771"/>
              <a:gd name="connsiteY30" fmla="*/ 3526971 h 6869906"/>
              <a:gd name="connsiteX31" fmla="*/ 6705600 w 8403771"/>
              <a:gd name="connsiteY31" fmla="*/ 3810000 h 6869906"/>
              <a:gd name="connsiteX32" fmla="*/ 6803571 w 8403771"/>
              <a:gd name="connsiteY32" fmla="*/ 3962400 h 6869906"/>
              <a:gd name="connsiteX33" fmla="*/ 7119257 w 8403771"/>
              <a:gd name="connsiteY33" fmla="*/ 4114800 h 6869906"/>
              <a:gd name="connsiteX34" fmla="*/ 7260771 w 8403771"/>
              <a:gd name="connsiteY34" fmla="*/ 4245429 h 6869906"/>
              <a:gd name="connsiteX35" fmla="*/ 7369628 w 8403771"/>
              <a:gd name="connsiteY35" fmla="*/ 4397829 h 6869906"/>
              <a:gd name="connsiteX36" fmla="*/ 7500257 w 8403771"/>
              <a:gd name="connsiteY36" fmla="*/ 4561114 h 6869906"/>
              <a:gd name="connsiteX37" fmla="*/ 7696200 w 8403771"/>
              <a:gd name="connsiteY37" fmla="*/ 4724400 h 6869906"/>
              <a:gd name="connsiteX38" fmla="*/ 7946571 w 8403771"/>
              <a:gd name="connsiteY38" fmla="*/ 5094514 h 6869906"/>
              <a:gd name="connsiteX39" fmla="*/ 8207828 w 8403771"/>
              <a:gd name="connsiteY39" fmla="*/ 5649686 h 6869906"/>
              <a:gd name="connsiteX40" fmla="*/ 8371114 w 8403771"/>
              <a:gd name="connsiteY40" fmla="*/ 6052457 h 6869906"/>
              <a:gd name="connsiteX41" fmla="*/ 8338457 w 8403771"/>
              <a:gd name="connsiteY41" fmla="*/ 6259286 h 6869906"/>
              <a:gd name="connsiteX42" fmla="*/ 8403771 w 8403771"/>
              <a:gd name="connsiteY42" fmla="*/ 6466114 h 6869906"/>
              <a:gd name="connsiteX43" fmla="*/ 8403771 w 8403771"/>
              <a:gd name="connsiteY43" fmla="*/ 6585857 h 6869906"/>
              <a:gd name="connsiteX44" fmla="*/ 8316686 w 8403771"/>
              <a:gd name="connsiteY44" fmla="*/ 6847114 h 6869906"/>
              <a:gd name="connsiteX45" fmla="*/ 8351157 w 8403771"/>
              <a:gd name="connsiteY45" fmla="*/ 6858000 h 6869906"/>
              <a:gd name="connsiteX0" fmla="*/ 0 w 8668657"/>
              <a:gd name="connsiteY0" fmla="*/ 0 h 6863727"/>
              <a:gd name="connsiteX1" fmla="*/ 239486 w 8668657"/>
              <a:gd name="connsiteY1" fmla="*/ 76200 h 6863727"/>
              <a:gd name="connsiteX2" fmla="*/ 337457 w 8668657"/>
              <a:gd name="connsiteY2" fmla="*/ 217714 h 6863727"/>
              <a:gd name="connsiteX3" fmla="*/ 381000 w 8668657"/>
              <a:gd name="connsiteY3" fmla="*/ 424543 h 6863727"/>
              <a:gd name="connsiteX4" fmla="*/ 435428 w 8668657"/>
              <a:gd name="connsiteY4" fmla="*/ 566057 h 6863727"/>
              <a:gd name="connsiteX5" fmla="*/ 598714 w 8668657"/>
              <a:gd name="connsiteY5" fmla="*/ 674914 h 6863727"/>
              <a:gd name="connsiteX6" fmla="*/ 718457 w 8668657"/>
              <a:gd name="connsiteY6" fmla="*/ 903514 h 6863727"/>
              <a:gd name="connsiteX7" fmla="*/ 849086 w 8668657"/>
              <a:gd name="connsiteY7" fmla="*/ 1023257 h 6863727"/>
              <a:gd name="connsiteX8" fmla="*/ 1066800 w 8668657"/>
              <a:gd name="connsiteY8" fmla="*/ 1230086 h 6863727"/>
              <a:gd name="connsiteX9" fmla="*/ 1426028 w 8668657"/>
              <a:gd name="connsiteY9" fmla="*/ 1306286 h 6863727"/>
              <a:gd name="connsiteX10" fmla="*/ 1752600 w 8668657"/>
              <a:gd name="connsiteY10" fmla="*/ 1556657 h 6863727"/>
              <a:gd name="connsiteX11" fmla="*/ 1926771 w 8668657"/>
              <a:gd name="connsiteY11" fmla="*/ 1676400 h 6863727"/>
              <a:gd name="connsiteX12" fmla="*/ 2177143 w 8668657"/>
              <a:gd name="connsiteY12" fmla="*/ 1730829 h 6863727"/>
              <a:gd name="connsiteX13" fmla="*/ 2514600 w 8668657"/>
              <a:gd name="connsiteY13" fmla="*/ 1709057 h 6863727"/>
              <a:gd name="connsiteX14" fmla="*/ 2895600 w 8668657"/>
              <a:gd name="connsiteY14" fmla="*/ 1828800 h 6863727"/>
              <a:gd name="connsiteX15" fmla="*/ 3026228 w 8668657"/>
              <a:gd name="connsiteY15" fmla="*/ 1905000 h 6863727"/>
              <a:gd name="connsiteX16" fmla="*/ 3189514 w 8668657"/>
              <a:gd name="connsiteY16" fmla="*/ 1992086 h 6863727"/>
              <a:gd name="connsiteX17" fmla="*/ 3483428 w 8668657"/>
              <a:gd name="connsiteY17" fmla="*/ 2166257 h 6863727"/>
              <a:gd name="connsiteX18" fmla="*/ 3690257 w 8668657"/>
              <a:gd name="connsiteY18" fmla="*/ 2231571 h 6863727"/>
              <a:gd name="connsiteX19" fmla="*/ 3929743 w 8668657"/>
              <a:gd name="connsiteY19" fmla="*/ 2340429 h 6863727"/>
              <a:gd name="connsiteX20" fmla="*/ 4158343 w 8668657"/>
              <a:gd name="connsiteY20" fmla="*/ 2438400 h 6863727"/>
              <a:gd name="connsiteX21" fmla="*/ 4484914 w 8668657"/>
              <a:gd name="connsiteY21" fmla="*/ 2405743 h 6863727"/>
              <a:gd name="connsiteX22" fmla="*/ 4691743 w 8668657"/>
              <a:gd name="connsiteY22" fmla="*/ 2503714 h 6863727"/>
              <a:gd name="connsiteX23" fmla="*/ 4942114 w 8668657"/>
              <a:gd name="connsiteY23" fmla="*/ 2677886 h 6863727"/>
              <a:gd name="connsiteX24" fmla="*/ 5138057 w 8668657"/>
              <a:gd name="connsiteY24" fmla="*/ 2808514 h 6863727"/>
              <a:gd name="connsiteX25" fmla="*/ 5290457 w 8668657"/>
              <a:gd name="connsiteY25" fmla="*/ 2928257 h 6863727"/>
              <a:gd name="connsiteX26" fmla="*/ 5747657 w 8668657"/>
              <a:gd name="connsiteY26" fmla="*/ 3156857 h 6863727"/>
              <a:gd name="connsiteX27" fmla="*/ 5932714 w 8668657"/>
              <a:gd name="connsiteY27" fmla="*/ 3276600 h 6863727"/>
              <a:gd name="connsiteX28" fmla="*/ 6041571 w 8668657"/>
              <a:gd name="connsiteY28" fmla="*/ 3429000 h 6863727"/>
              <a:gd name="connsiteX29" fmla="*/ 6357257 w 8668657"/>
              <a:gd name="connsiteY29" fmla="*/ 3494314 h 6863727"/>
              <a:gd name="connsiteX30" fmla="*/ 6520543 w 8668657"/>
              <a:gd name="connsiteY30" fmla="*/ 3526971 h 6863727"/>
              <a:gd name="connsiteX31" fmla="*/ 6705600 w 8668657"/>
              <a:gd name="connsiteY31" fmla="*/ 3810000 h 6863727"/>
              <a:gd name="connsiteX32" fmla="*/ 6803571 w 8668657"/>
              <a:gd name="connsiteY32" fmla="*/ 3962400 h 6863727"/>
              <a:gd name="connsiteX33" fmla="*/ 7119257 w 8668657"/>
              <a:gd name="connsiteY33" fmla="*/ 4114800 h 6863727"/>
              <a:gd name="connsiteX34" fmla="*/ 7260771 w 8668657"/>
              <a:gd name="connsiteY34" fmla="*/ 4245429 h 6863727"/>
              <a:gd name="connsiteX35" fmla="*/ 7369628 w 8668657"/>
              <a:gd name="connsiteY35" fmla="*/ 4397829 h 6863727"/>
              <a:gd name="connsiteX36" fmla="*/ 7500257 w 8668657"/>
              <a:gd name="connsiteY36" fmla="*/ 4561114 h 6863727"/>
              <a:gd name="connsiteX37" fmla="*/ 7696200 w 8668657"/>
              <a:gd name="connsiteY37" fmla="*/ 4724400 h 6863727"/>
              <a:gd name="connsiteX38" fmla="*/ 7946571 w 8668657"/>
              <a:gd name="connsiteY38" fmla="*/ 5094514 h 6863727"/>
              <a:gd name="connsiteX39" fmla="*/ 8207828 w 8668657"/>
              <a:gd name="connsiteY39" fmla="*/ 5649686 h 6863727"/>
              <a:gd name="connsiteX40" fmla="*/ 8371114 w 8668657"/>
              <a:gd name="connsiteY40" fmla="*/ 6052457 h 6863727"/>
              <a:gd name="connsiteX41" fmla="*/ 8338457 w 8668657"/>
              <a:gd name="connsiteY41" fmla="*/ 6259286 h 6863727"/>
              <a:gd name="connsiteX42" fmla="*/ 8403771 w 8668657"/>
              <a:gd name="connsiteY42" fmla="*/ 6466114 h 6863727"/>
              <a:gd name="connsiteX43" fmla="*/ 8403771 w 8668657"/>
              <a:gd name="connsiteY43" fmla="*/ 6585857 h 6863727"/>
              <a:gd name="connsiteX44" fmla="*/ 8316686 w 8668657"/>
              <a:gd name="connsiteY44" fmla="*/ 6847114 h 6863727"/>
              <a:gd name="connsiteX45" fmla="*/ 8668657 w 8668657"/>
              <a:gd name="connsiteY45" fmla="*/ 6832600 h 6863727"/>
              <a:gd name="connsiteX0" fmla="*/ 0 w 8691353"/>
              <a:gd name="connsiteY0" fmla="*/ 0 h 6863727"/>
              <a:gd name="connsiteX1" fmla="*/ 239486 w 8691353"/>
              <a:gd name="connsiteY1" fmla="*/ 76200 h 6863727"/>
              <a:gd name="connsiteX2" fmla="*/ 337457 w 8691353"/>
              <a:gd name="connsiteY2" fmla="*/ 217714 h 6863727"/>
              <a:gd name="connsiteX3" fmla="*/ 381000 w 8691353"/>
              <a:gd name="connsiteY3" fmla="*/ 424543 h 6863727"/>
              <a:gd name="connsiteX4" fmla="*/ 435428 w 8691353"/>
              <a:gd name="connsiteY4" fmla="*/ 566057 h 6863727"/>
              <a:gd name="connsiteX5" fmla="*/ 598714 w 8691353"/>
              <a:gd name="connsiteY5" fmla="*/ 674914 h 6863727"/>
              <a:gd name="connsiteX6" fmla="*/ 718457 w 8691353"/>
              <a:gd name="connsiteY6" fmla="*/ 903514 h 6863727"/>
              <a:gd name="connsiteX7" fmla="*/ 849086 w 8691353"/>
              <a:gd name="connsiteY7" fmla="*/ 1023257 h 6863727"/>
              <a:gd name="connsiteX8" fmla="*/ 1066800 w 8691353"/>
              <a:gd name="connsiteY8" fmla="*/ 1230086 h 6863727"/>
              <a:gd name="connsiteX9" fmla="*/ 1426028 w 8691353"/>
              <a:gd name="connsiteY9" fmla="*/ 1306286 h 6863727"/>
              <a:gd name="connsiteX10" fmla="*/ 1752600 w 8691353"/>
              <a:gd name="connsiteY10" fmla="*/ 1556657 h 6863727"/>
              <a:gd name="connsiteX11" fmla="*/ 1926771 w 8691353"/>
              <a:gd name="connsiteY11" fmla="*/ 1676400 h 6863727"/>
              <a:gd name="connsiteX12" fmla="*/ 2177143 w 8691353"/>
              <a:gd name="connsiteY12" fmla="*/ 1730829 h 6863727"/>
              <a:gd name="connsiteX13" fmla="*/ 2514600 w 8691353"/>
              <a:gd name="connsiteY13" fmla="*/ 1709057 h 6863727"/>
              <a:gd name="connsiteX14" fmla="*/ 2895600 w 8691353"/>
              <a:gd name="connsiteY14" fmla="*/ 1828800 h 6863727"/>
              <a:gd name="connsiteX15" fmla="*/ 3026228 w 8691353"/>
              <a:gd name="connsiteY15" fmla="*/ 1905000 h 6863727"/>
              <a:gd name="connsiteX16" fmla="*/ 3189514 w 8691353"/>
              <a:gd name="connsiteY16" fmla="*/ 1992086 h 6863727"/>
              <a:gd name="connsiteX17" fmla="*/ 3483428 w 8691353"/>
              <a:gd name="connsiteY17" fmla="*/ 2166257 h 6863727"/>
              <a:gd name="connsiteX18" fmla="*/ 3690257 w 8691353"/>
              <a:gd name="connsiteY18" fmla="*/ 2231571 h 6863727"/>
              <a:gd name="connsiteX19" fmla="*/ 3929743 w 8691353"/>
              <a:gd name="connsiteY19" fmla="*/ 2340429 h 6863727"/>
              <a:gd name="connsiteX20" fmla="*/ 4158343 w 8691353"/>
              <a:gd name="connsiteY20" fmla="*/ 2438400 h 6863727"/>
              <a:gd name="connsiteX21" fmla="*/ 4484914 w 8691353"/>
              <a:gd name="connsiteY21" fmla="*/ 2405743 h 6863727"/>
              <a:gd name="connsiteX22" fmla="*/ 4691743 w 8691353"/>
              <a:gd name="connsiteY22" fmla="*/ 2503714 h 6863727"/>
              <a:gd name="connsiteX23" fmla="*/ 4942114 w 8691353"/>
              <a:gd name="connsiteY23" fmla="*/ 2677886 h 6863727"/>
              <a:gd name="connsiteX24" fmla="*/ 5138057 w 8691353"/>
              <a:gd name="connsiteY24" fmla="*/ 2808514 h 6863727"/>
              <a:gd name="connsiteX25" fmla="*/ 5290457 w 8691353"/>
              <a:gd name="connsiteY25" fmla="*/ 2928257 h 6863727"/>
              <a:gd name="connsiteX26" fmla="*/ 5747657 w 8691353"/>
              <a:gd name="connsiteY26" fmla="*/ 3156857 h 6863727"/>
              <a:gd name="connsiteX27" fmla="*/ 5932714 w 8691353"/>
              <a:gd name="connsiteY27" fmla="*/ 3276600 h 6863727"/>
              <a:gd name="connsiteX28" fmla="*/ 6041571 w 8691353"/>
              <a:gd name="connsiteY28" fmla="*/ 3429000 h 6863727"/>
              <a:gd name="connsiteX29" fmla="*/ 6357257 w 8691353"/>
              <a:gd name="connsiteY29" fmla="*/ 3494314 h 6863727"/>
              <a:gd name="connsiteX30" fmla="*/ 6520543 w 8691353"/>
              <a:gd name="connsiteY30" fmla="*/ 3526971 h 6863727"/>
              <a:gd name="connsiteX31" fmla="*/ 6705600 w 8691353"/>
              <a:gd name="connsiteY31" fmla="*/ 3810000 h 6863727"/>
              <a:gd name="connsiteX32" fmla="*/ 6803571 w 8691353"/>
              <a:gd name="connsiteY32" fmla="*/ 3962400 h 6863727"/>
              <a:gd name="connsiteX33" fmla="*/ 7119257 w 8691353"/>
              <a:gd name="connsiteY33" fmla="*/ 4114800 h 6863727"/>
              <a:gd name="connsiteX34" fmla="*/ 7260771 w 8691353"/>
              <a:gd name="connsiteY34" fmla="*/ 4245429 h 6863727"/>
              <a:gd name="connsiteX35" fmla="*/ 7369628 w 8691353"/>
              <a:gd name="connsiteY35" fmla="*/ 4397829 h 6863727"/>
              <a:gd name="connsiteX36" fmla="*/ 7500257 w 8691353"/>
              <a:gd name="connsiteY36" fmla="*/ 4561114 h 6863727"/>
              <a:gd name="connsiteX37" fmla="*/ 7696200 w 8691353"/>
              <a:gd name="connsiteY37" fmla="*/ 4724400 h 6863727"/>
              <a:gd name="connsiteX38" fmla="*/ 7946571 w 8691353"/>
              <a:gd name="connsiteY38" fmla="*/ 5094514 h 6863727"/>
              <a:gd name="connsiteX39" fmla="*/ 8207828 w 8691353"/>
              <a:gd name="connsiteY39" fmla="*/ 5649686 h 6863727"/>
              <a:gd name="connsiteX40" fmla="*/ 8371114 w 8691353"/>
              <a:gd name="connsiteY40" fmla="*/ 6052457 h 6863727"/>
              <a:gd name="connsiteX41" fmla="*/ 8338457 w 8691353"/>
              <a:gd name="connsiteY41" fmla="*/ 6259286 h 6863727"/>
              <a:gd name="connsiteX42" fmla="*/ 8403771 w 8691353"/>
              <a:gd name="connsiteY42" fmla="*/ 6466114 h 6863727"/>
              <a:gd name="connsiteX43" fmla="*/ 8403771 w 8691353"/>
              <a:gd name="connsiteY43" fmla="*/ 6585857 h 6863727"/>
              <a:gd name="connsiteX44" fmla="*/ 8316686 w 8691353"/>
              <a:gd name="connsiteY44" fmla="*/ 6847114 h 6863727"/>
              <a:gd name="connsiteX45" fmla="*/ 8668657 w 8691353"/>
              <a:gd name="connsiteY45" fmla="*/ 6832600 h 6863727"/>
              <a:gd name="connsiteX46" fmla="*/ 8655957 w 8691353"/>
              <a:gd name="connsiteY46" fmla="*/ 6832601 h 6863727"/>
              <a:gd name="connsiteX0" fmla="*/ 0 w 8688948"/>
              <a:gd name="connsiteY0" fmla="*/ 0 h 6863727"/>
              <a:gd name="connsiteX1" fmla="*/ 239486 w 8688948"/>
              <a:gd name="connsiteY1" fmla="*/ 76200 h 6863727"/>
              <a:gd name="connsiteX2" fmla="*/ 337457 w 8688948"/>
              <a:gd name="connsiteY2" fmla="*/ 217714 h 6863727"/>
              <a:gd name="connsiteX3" fmla="*/ 381000 w 8688948"/>
              <a:gd name="connsiteY3" fmla="*/ 424543 h 6863727"/>
              <a:gd name="connsiteX4" fmla="*/ 435428 w 8688948"/>
              <a:gd name="connsiteY4" fmla="*/ 566057 h 6863727"/>
              <a:gd name="connsiteX5" fmla="*/ 598714 w 8688948"/>
              <a:gd name="connsiteY5" fmla="*/ 674914 h 6863727"/>
              <a:gd name="connsiteX6" fmla="*/ 718457 w 8688948"/>
              <a:gd name="connsiteY6" fmla="*/ 903514 h 6863727"/>
              <a:gd name="connsiteX7" fmla="*/ 849086 w 8688948"/>
              <a:gd name="connsiteY7" fmla="*/ 1023257 h 6863727"/>
              <a:gd name="connsiteX8" fmla="*/ 1066800 w 8688948"/>
              <a:gd name="connsiteY8" fmla="*/ 1230086 h 6863727"/>
              <a:gd name="connsiteX9" fmla="*/ 1426028 w 8688948"/>
              <a:gd name="connsiteY9" fmla="*/ 1306286 h 6863727"/>
              <a:gd name="connsiteX10" fmla="*/ 1752600 w 8688948"/>
              <a:gd name="connsiteY10" fmla="*/ 1556657 h 6863727"/>
              <a:gd name="connsiteX11" fmla="*/ 1926771 w 8688948"/>
              <a:gd name="connsiteY11" fmla="*/ 1676400 h 6863727"/>
              <a:gd name="connsiteX12" fmla="*/ 2177143 w 8688948"/>
              <a:gd name="connsiteY12" fmla="*/ 1730829 h 6863727"/>
              <a:gd name="connsiteX13" fmla="*/ 2514600 w 8688948"/>
              <a:gd name="connsiteY13" fmla="*/ 1709057 h 6863727"/>
              <a:gd name="connsiteX14" fmla="*/ 2895600 w 8688948"/>
              <a:gd name="connsiteY14" fmla="*/ 1828800 h 6863727"/>
              <a:gd name="connsiteX15" fmla="*/ 3026228 w 8688948"/>
              <a:gd name="connsiteY15" fmla="*/ 1905000 h 6863727"/>
              <a:gd name="connsiteX16" fmla="*/ 3189514 w 8688948"/>
              <a:gd name="connsiteY16" fmla="*/ 1992086 h 6863727"/>
              <a:gd name="connsiteX17" fmla="*/ 3483428 w 8688948"/>
              <a:gd name="connsiteY17" fmla="*/ 2166257 h 6863727"/>
              <a:gd name="connsiteX18" fmla="*/ 3690257 w 8688948"/>
              <a:gd name="connsiteY18" fmla="*/ 2231571 h 6863727"/>
              <a:gd name="connsiteX19" fmla="*/ 3929743 w 8688948"/>
              <a:gd name="connsiteY19" fmla="*/ 2340429 h 6863727"/>
              <a:gd name="connsiteX20" fmla="*/ 4158343 w 8688948"/>
              <a:gd name="connsiteY20" fmla="*/ 2438400 h 6863727"/>
              <a:gd name="connsiteX21" fmla="*/ 4484914 w 8688948"/>
              <a:gd name="connsiteY21" fmla="*/ 2405743 h 6863727"/>
              <a:gd name="connsiteX22" fmla="*/ 4691743 w 8688948"/>
              <a:gd name="connsiteY22" fmla="*/ 2503714 h 6863727"/>
              <a:gd name="connsiteX23" fmla="*/ 4942114 w 8688948"/>
              <a:gd name="connsiteY23" fmla="*/ 2677886 h 6863727"/>
              <a:gd name="connsiteX24" fmla="*/ 5138057 w 8688948"/>
              <a:gd name="connsiteY24" fmla="*/ 2808514 h 6863727"/>
              <a:gd name="connsiteX25" fmla="*/ 5290457 w 8688948"/>
              <a:gd name="connsiteY25" fmla="*/ 2928257 h 6863727"/>
              <a:gd name="connsiteX26" fmla="*/ 5747657 w 8688948"/>
              <a:gd name="connsiteY26" fmla="*/ 3156857 h 6863727"/>
              <a:gd name="connsiteX27" fmla="*/ 5932714 w 8688948"/>
              <a:gd name="connsiteY27" fmla="*/ 3276600 h 6863727"/>
              <a:gd name="connsiteX28" fmla="*/ 6041571 w 8688948"/>
              <a:gd name="connsiteY28" fmla="*/ 3429000 h 6863727"/>
              <a:gd name="connsiteX29" fmla="*/ 6357257 w 8688948"/>
              <a:gd name="connsiteY29" fmla="*/ 3494314 h 6863727"/>
              <a:gd name="connsiteX30" fmla="*/ 6520543 w 8688948"/>
              <a:gd name="connsiteY30" fmla="*/ 3526971 h 6863727"/>
              <a:gd name="connsiteX31" fmla="*/ 6705600 w 8688948"/>
              <a:gd name="connsiteY31" fmla="*/ 3810000 h 6863727"/>
              <a:gd name="connsiteX32" fmla="*/ 6803571 w 8688948"/>
              <a:gd name="connsiteY32" fmla="*/ 3962400 h 6863727"/>
              <a:gd name="connsiteX33" fmla="*/ 7119257 w 8688948"/>
              <a:gd name="connsiteY33" fmla="*/ 4114800 h 6863727"/>
              <a:gd name="connsiteX34" fmla="*/ 7260771 w 8688948"/>
              <a:gd name="connsiteY34" fmla="*/ 4245429 h 6863727"/>
              <a:gd name="connsiteX35" fmla="*/ 7369628 w 8688948"/>
              <a:gd name="connsiteY35" fmla="*/ 4397829 h 6863727"/>
              <a:gd name="connsiteX36" fmla="*/ 7500257 w 8688948"/>
              <a:gd name="connsiteY36" fmla="*/ 4561114 h 6863727"/>
              <a:gd name="connsiteX37" fmla="*/ 7696200 w 8688948"/>
              <a:gd name="connsiteY37" fmla="*/ 4724400 h 6863727"/>
              <a:gd name="connsiteX38" fmla="*/ 7946571 w 8688948"/>
              <a:gd name="connsiteY38" fmla="*/ 5094514 h 6863727"/>
              <a:gd name="connsiteX39" fmla="*/ 8207828 w 8688948"/>
              <a:gd name="connsiteY39" fmla="*/ 5649686 h 6863727"/>
              <a:gd name="connsiteX40" fmla="*/ 8371114 w 8688948"/>
              <a:gd name="connsiteY40" fmla="*/ 6052457 h 6863727"/>
              <a:gd name="connsiteX41" fmla="*/ 8338457 w 8688948"/>
              <a:gd name="connsiteY41" fmla="*/ 6259286 h 6863727"/>
              <a:gd name="connsiteX42" fmla="*/ 8403771 w 8688948"/>
              <a:gd name="connsiteY42" fmla="*/ 6466114 h 6863727"/>
              <a:gd name="connsiteX43" fmla="*/ 8403771 w 8688948"/>
              <a:gd name="connsiteY43" fmla="*/ 6585857 h 6863727"/>
              <a:gd name="connsiteX44" fmla="*/ 8316686 w 8688948"/>
              <a:gd name="connsiteY44" fmla="*/ 6847114 h 6863727"/>
              <a:gd name="connsiteX45" fmla="*/ 8668657 w 8688948"/>
              <a:gd name="connsiteY45" fmla="*/ 6832600 h 6863727"/>
              <a:gd name="connsiteX46" fmla="*/ 8643257 w 8688948"/>
              <a:gd name="connsiteY46" fmla="*/ 25401 h 6863727"/>
              <a:gd name="connsiteX0" fmla="*/ 0 w 8668986"/>
              <a:gd name="connsiteY0" fmla="*/ 0 h 6863727"/>
              <a:gd name="connsiteX1" fmla="*/ 239486 w 8668986"/>
              <a:gd name="connsiteY1" fmla="*/ 76200 h 6863727"/>
              <a:gd name="connsiteX2" fmla="*/ 337457 w 8668986"/>
              <a:gd name="connsiteY2" fmla="*/ 217714 h 6863727"/>
              <a:gd name="connsiteX3" fmla="*/ 381000 w 8668986"/>
              <a:gd name="connsiteY3" fmla="*/ 424543 h 6863727"/>
              <a:gd name="connsiteX4" fmla="*/ 435428 w 8668986"/>
              <a:gd name="connsiteY4" fmla="*/ 566057 h 6863727"/>
              <a:gd name="connsiteX5" fmla="*/ 598714 w 8668986"/>
              <a:gd name="connsiteY5" fmla="*/ 674914 h 6863727"/>
              <a:gd name="connsiteX6" fmla="*/ 718457 w 8668986"/>
              <a:gd name="connsiteY6" fmla="*/ 903514 h 6863727"/>
              <a:gd name="connsiteX7" fmla="*/ 849086 w 8668986"/>
              <a:gd name="connsiteY7" fmla="*/ 1023257 h 6863727"/>
              <a:gd name="connsiteX8" fmla="*/ 1066800 w 8668986"/>
              <a:gd name="connsiteY8" fmla="*/ 1230086 h 6863727"/>
              <a:gd name="connsiteX9" fmla="*/ 1426028 w 8668986"/>
              <a:gd name="connsiteY9" fmla="*/ 1306286 h 6863727"/>
              <a:gd name="connsiteX10" fmla="*/ 1752600 w 8668986"/>
              <a:gd name="connsiteY10" fmla="*/ 1556657 h 6863727"/>
              <a:gd name="connsiteX11" fmla="*/ 1926771 w 8668986"/>
              <a:gd name="connsiteY11" fmla="*/ 1676400 h 6863727"/>
              <a:gd name="connsiteX12" fmla="*/ 2177143 w 8668986"/>
              <a:gd name="connsiteY12" fmla="*/ 1730829 h 6863727"/>
              <a:gd name="connsiteX13" fmla="*/ 2514600 w 8668986"/>
              <a:gd name="connsiteY13" fmla="*/ 1709057 h 6863727"/>
              <a:gd name="connsiteX14" fmla="*/ 2895600 w 8668986"/>
              <a:gd name="connsiteY14" fmla="*/ 1828800 h 6863727"/>
              <a:gd name="connsiteX15" fmla="*/ 3026228 w 8668986"/>
              <a:gd name="connsiteY15" fmla="*/ 1905000 h 6863727"/>
              <a:gd name="connsiteX16" fmla="*/ 3189514 w 8668986"/>
              <a:gd name="connsiteY16" fmla="*/ 1992086 h 6863727"/>
              <a:gd name="connsiteX17" fmla="*/ 3483428 w 8668986"/>
              <a:gd name="connsiteY17" fmla="*/ 2166257 h 6863727"/>
              <a:gd name="connsiteX18" fmla="*/ 3690257 w 8668986"/>
              <a:gd name="connsiteY18" fmla="*/ 2231571 h 6863727"/>
              <a:gd name="connsiteX19" fmla="*/ 3929743 w 8668986"/>
              <a:gd name="connsiteY19" fmla="*/ 2340429 h 6863727"/>
              <a:gd name="connsiteX20" fmla="*/ 4158343 w 8668986"/>
              <a:gd name="connsiteY20" fmla="*/ 2438400 h 6863727"/>
              <a:gd name="connsiteX21" fmla="*/ 4484914 w 8668986"/>
              <a:gd name="connsiteY21" fmla="*/ 2405743 h 6863727"/>
              <a:gd name="connsiteX22" fmla="*/ 4691743 w 8668986"/>
              <a:gd name="connsiteY22" fmla="*/ 2503714 h 6863727"/>
              <a:gd name="connsiteX23" fmla="*/ 4942114 w 8668986"/>
              <a:gd name="connsiteY23" fmla="*/ 2677886 h 6863727"/>
              <a:gd name="connsiteX24" fmla="*/ 5138057 w 8668986"/>
              <a:gd name="connsiteY24" fmla="*/ 2808514 h 6863727"/>
              <a:gd name="connsiteX25" fmla="*/ 5290457 w 8668986"/>
              <a:gd name="connsiteY25" fmla="*/ 2928257 h 6863727"/>
              <a:gd name="connsiteX26" fmla="*/ 5747657 w 8668986"/>
              <a:gd name="connsiteY26" fmla="*/ 3156857 h 6863727"/>
              <a:gd name="connsiteX27" fmla="*/ 5932714 w 8668986"/>
              <a:gd name="connsiteY27" fmla="*/ 3276600 h 6863727"/>
              <a:gd name="connsiteX28" fmla="*/ 6041571 w 8668986"/>
              <a:gd name="connsiteY28" fmla="*/ 3429000 h 6863727"/>
              <a:gd name="connsiteX29" fmla="*/ 6357257 w 8668986"/>
              <a:gd name="connsiteY29" fmla="*/ 3494314 h 6863727"/>
              <a:gd name="connsiteX30" fmla="*/ 6520543 w 8668986"/>
              <a:gd name="connsiteY30" fmla="*/ 3526971 h 6863727"/>
              <a:gd name="connsiteX31" fmla="*/ 6705600 w 8668986"/>
              <a:gd name="connsiteY31" fmla="*/ 3810000 h 6863727"/>
              <a:gd name="connsiteX32" fmla="*/ 6803571 w 8668986"/>
              <a:gd name="connsiteY32" fmla="*/ 3962400 h 6863727"/>
              <a:gd name="connsiteX33" fmla="*/ 7119257 w 8668986"/>
              <a:gd name="connsiteY33" fmla="*/ 4114800 h 6863727"/>
              <a:gd name="connsiteX34" fmla="*/ 7260771 w 8668986"/>
              <a:gd name="connsiteY34" fmla="*/ 4245429 h 6863727"/>
              <a:gd name="connsiteX35" fmla="*/ 7369628 w 8668986"/>
              <a:gd name="connsiteY35" fmla="*/ 4397829 h 6863727"/>
              <a:gd name="connsiteX36" fmla="*/ 7500257 w 8668986"/>
              <a:gd name="connsiteY36" fmla="*/ 4561114 h 6863727"/>
              <a:gd name="connsiteX37" fmla="*/ 7696200 w 8668986"/>
              <a:gd name="connsiteY37" fmla="*/ 4724400 h 6863727"/>
              <a:gd name="connsiteX38" fmla="*/ 7946571 w 8668986"/>
              <a:gd name="connsiteY38" fmla="*/ 5094514 h 6863727"/>
              <a:gd name="connsiteX39" fmla="*/ 8207828 w 8668986"/>
              <a:gd name="connsiteY39" fmla="*/ 5649686 h 6863727"/>
              <a:gd name="connsiteX40" fmla="*/ 8371114 w 8668986"/>
              <a:gd name="connsiteY40" fmla="*/ 6052457 h 6863727"/>
              <a:gd name="connsiteX41" fmla="*/ 8338457 w 8668986"/>
              <a:gd name="connsiteY41" fmla="*/ 6259286 h 6863727"/>
              <a:gd name="connsiteX42" fmla="*/ 8403771 w 8668986"/>
              <a:gd name="connsiteY42" fmla="*/ 6466114 h 6863727"/>
              <a:gd name="connsiteX43" fmla="*/ 8403771 w 8668986"/>
              <a:gd name="connsiteY43" fmla="*/ 6585857 h 6863727"/>
              <a:gd name="connsiteX44" fmla="*/ 8316686 w 8668986"/>
              <a:gd name="connsiteY44" fmla="*/ 6847114 h 6863727"/>
              <a:gd name="connsiteX45" fmla="*/ 8643257 w 8668986"/>
              <a:gd name="connsiteY45" fmla="*/ 6832600 h 6863727"/>
              <a:gd name="connsiteX46" fmla="*/ 8643257 w 8668986"/>
              <a:gd name="connsiteY46" fmla="*/ 25401 h 6863727"/>
              <a:gd name="connsiteX0" fmla="*/ 0 w 8668986"/>
              <a:gd name="connsiteY0" fmla="*/ 478835 h 7342562"/>
              <a:gd name="connsiteX1" fmla="*/ 239486 w 8668986"/>
              <a:gd name="connsiteY1" fmla="*/ 555035 h 7342562"/>
              <a:gd name="connsiteX2" fmla="*/ 337457 w 8668986"/>
              <a:gd name="connsiteY2" fmla="*/ 696549 h 7342562"/>
              <a:gd name="connsiteX3" fmla="*/ 381000 w 8668986"/>
              <a:gd name="connsiteY3" fmla="*/ 903378 h 7342562"/>
              <a:gd name="connsiteX4" fmla="*/ 435428 w 8668986"/>
              <a:gd name="connsiteY4" fmla="*/ 1044892 h 7342562"/>
              <a:gd name="connsiteX5" fmla="*/ 598714 w 8668986"/>
              <a:gd name="connsiteY5" fmla="*/ 1153749 h 7342562"/>
              <a:gd name="connsiteX6" fmla="*/ 718457 w 8668986"/>
              <a:gd name="connsiteY6" fmla="*/ 1382349 h 7342562"/>
              <a:gd name="connsiteX7" fmla="*/ 849086 w 8668986"/>
              <a:gd name="connsiteY7" fmla="*/ 1502092 h 7342562"/>
              <a:gd name="connsiteX8" fmla="*/ 1066800 w 8668986"/>
              <a:gd name="connsiteY8" fmla="*/ 1708921 h 7342562"/>
              <a:gd name="connsiteX9" fmla="*/ 1426028 w 8668986"/>
              <a:gd name="connsiteY9" fmla="*/ 1785121 h 7342562"/>
              <a:gd name="connsiteX10" fmla="*/ 1752600 w 8668986"/>
              <a:gd name="connsiteY10" fmla="*/ 2035492 h 7342562"/>
              <a:gd name="connsiteX11" fmla="*/ 1926771 w 8668986"/>
              <a:gd name="connsiteY11" fmla="*/ 2155235 h 7342562"/>
              <a:gd name="connsiteX12" fmla="*/ 2177143 w 8668986"/>
              <a:gd name="connsiteY12" fmla="*/ 2209664 h 7342562"/>
              <a:gd name="connsiteX13" fmla="*/ 2514600 w 8668986"/>
              <a:gd name="connsiteY13" fmla="*/ 2187892 h 7342562"/>
              <a:gd name="connsiteX14" fmla="*/ 2895600 w 8668986"/>
              <a:gd name="connsiteY14" fmla="*/ 2307635 h 7342562"/>
              <a:gd name="connsiteX15" fmla="*/ 3026228 w 8668986"/>
              <a:gd name="connsiteY15" fmla="*/ 2383835 h 7342562"/>
              <a:gd name="connsiteX16" fmla="*/ 3189514 w 8668986"/>
              <a:gd name="connsiteY16" fmla="*/ 2470921 h 7342562"/>
              <a:gd name="connsiteX17" fmla="*/ 3483428 w 8668986"/>
              <a:gd name="connsiteY17" fmla="*/ 2645092 h 7342562"/>
              <a:gd name="connsiteX18" fmla="*/ 3690257 w 8668986"/>
              <a:gd name="connsiteY18" fmla="*/ 2710406 h 7342562"/>
              <a:gd name="connsiteX19" fmla="*/ 3929743 w 8668986"/>
              <a:gd name="connsiteY19" fmla="*/ 2819264 h 7342562"/>
              <a:gd name="connsiteX20" fmla="*/ 4158343 w 8668986"/>
              <a:gd name="connsiteY20" fmla="*/ 2917235 h 7342562"/>
              <a:gd name="connsiteX21" fmla="*/ 4484914 w 8668986"/>
              <a:gd name="connsiteY21" fmla="*/ 2884578 h 7342562"/>
              <a:gd name="connsiteX22" fmla="*/ 4691743 w 8668986"/>
              <a:gd name="connsiteY22" fmla="*/ 2982549 h 7342562"/>
              <a:gd name="connsiteX23" fmla="*/ 4942114 w 8668986"/>
              <a:gd name="connsiteY23" fmla="*/ 3156721 h 7342562"/>
              <a:gd name="connsiteX24" fmla="*/ 5138057 w 8668986"/>
              <a:gd name="connsiteY24" fmla="*/ 3287349 h 7342562"/>
              <a:gd name="connsiteX25" fmla="*/ 5290457 w 8668986"/>
              <a:gd name="connsiteY25" fmla="*/ 3407092 h 7342562"/>
              <a:gd name="connsiteX26" fmla="*/ 5747657 w 8668986"/>
              <a:gd name="connsiteY26" fmla="*/ 3635692 h 7342562"/>
              <a:gd name="connsiteX27" fmla="*/ 5932714 w 8668986"/>
              <a:gd name="connsiteY27" fmla="*/ 3755435 h 7342562"/>
              <a:gd name="connsiteX28" fmla="*/ 6041571 w 8668986"/>
              <a:gd name="connsiteY28" fmla="*/ 3907835 h 7342562"/>
              <a:gd name="connsiteX29" fmla="*/ 6357257 w 8668986"/>
              <a:gd name="connsiteY29" fmla="*/ 3973149 h 7342562"/>
              <a:gd name="connsiteX30" fmla="*/ 6520543 w 8668986"/>
              <a:gd name="connsiteY30" fmla="*/ 4005806 h 7342562"/>
              <a:gd name="connsiteX31" fmla="*/ 6705600 w 8668986"/>
              <a:gd name="connsiteY31" fmla="*/ 4288835 h 7342562"/>
              <a:gd name="connsiteX32" fmla="*/ 6803571 w 8668986"/>
              <a:gd name="connsiteY32" fmla="*/ 4441235 h 7342562"/>
              <a:gd name="connsiteX33" fmla="*/ 7119257 w 8668986"/>
              <a:gd name="connsiteY33" fmla="*/ 4593635 h 7342562"/>
              <a:gd name="connsiteX34" fmla="*/ 7260771 w 8668986"/>
              <a:gd name="connsiteY34" fmla="*/ 4724264 h 7342562"/>
              <a:gd name="connsiteX35" fmla="*/ 7369628 w 8668986"/>
              <a:gd name="connsiteY35" fmla="*/ 4876664 h 7342562"/>
              <a:gd name="connsiteX36" fmla="*/ 7500257 w 8668986"/>
              <a:gd name="connsiteY36" fmla="*/ 5039949 h 7342562"/>
              <a:gd name="connsiteX37" fmla="*/ 7696200 w 8668986"/>
              <a:gd name="connsiteY37" fmla="*/ 5203235 h 7342562"/>
              <a:gd name="connsiteX38" fmla="*/ 7946571 w 8668986"/>
              <a:gd name="connsiteY38" fmla="*/ 5573349 h 7342562"/>
              <a:gd name="connsiteX39" fmla="*/ 8207828 w 8668986"/>
              <a:gd name="connsiteY39" fmla="*/ 6128521 h 7342562"/>
              <a:gd name="connsiteX40" fmla="*/ 8371114 w 8668986"/>
              <a:gd name="connsiteY40" fmla="*/ 6531292 h 7342562"/>
              <a:gd name="connsiteX41" fmla="*/ 8338457 w 8668986"/>
              <a:gd name="connsiteY41" fmla="*/ 6738121 h 7342562"/>
              <a:gd name="connsiteX42" fmla="*/ 8403771 w 8668986"/>
              <a:gd name="connsiteY42" fmla="*/ 6944949 h 7342562"/>
              <a:gd name="connsiteX43" fmla="*/ 8403771 w 8668986"/>
              <a:gd name="connsiteY43" fmla="*/ 7064692 h 7342562"/>
              <a:gd name="connsiteX44" fmla="*/ 8316686 w 8668986"/>
              <a:gd name="connsiteY44" fmla="*/ 7325949 h 7342562"/>
              <a:gd name="connsiteX45" fmla="*/ 8643257 w 8668986"/>
              <a:gd name="connsiteY45" fmla="*/ 7311435 h 7342562"/>
              <a:gd name="connsiteX46" fmla="*/ 8643257 w 8668986"/>
              <a:gd name="connsiteY46" fmla="*/ 504236 h 7342562"/>
              <a:gd name="connsiteX47" fmla="*/ 8630557 w 8668986"/>
              <a:gd name="connsiteY47" fmla="*/ 504236 h 7342562"/>
              <a:gd name="connsiteX0" fmla="*/ 0 w 8668986"/>
              <a:gd name="connsiteY0" fmla="*/ 485506 h 7349233"/>
              <a:gd name="connsiteX1" fmla="*/ 239486 w 8668986"/>
              <a:gd name="connsiteY1" fmla="*/ 561706 h 7349233"/>
              <a:gd name="connsiteX2" fmla="*/ 337457 w 8668986"/>
              <a:gd name="connsiteY2" fmla="*/ 703220 h 7349233"/>
              <a:gd name="connsiteX3" fmla="*/ 381000 w 8668986"/>
              <a:gd name="connsiteY3" fmla="*/ 910049 h 7349233"/>
              <a:gd name="connsiteX4" fmla="*/ 435428 w 8668986"/>
              <a:gd name="connsiteY4" fmla="*/ 1051563 h 7349233"/>
              <a:gd name="connsiteX5" fmla="*/ 598714 w 8668986"/>
              <a:gd name="connsiteY5" fmla="*/ 1160420 h 7349233"/>
              <a:gd name="connsiteX6" fmla="*/ 718457 w 8668986"/>
              <a:gd name="connsiteY6" fmla="*/ 1389020 h 7349233"/>
              <a:gd name="connsiteX7" fmla="*/ 849086 w 8668986"/>
              <a:gd name="connsiteY7" fmla="*/ 1508763 h 7349233"/>
              <a:gd name="connsiteX8" fmla="*/ 1066800 w 8668986"/>
              <a:gd name="connsiteY8" fmla="*/ 1715592 h 7349233"/>
              <a:gd name="connsiteX9" fmla="*/ 1426028 w 8668986"/>
              <a:gd name="connsiteY9" fmla="*/ 1791792 h 7349233"/>
              <a:gd name="connsiteX10" fmla="*/ 1752600 w 8668986"/>
              <a:gd name="connsiteY10" fmla="*/ 2042163 h 7349233"/>
              <a:gd name="connsiteX11" fmla="*/ 1926771 w 8668986"/>
              <a:gd name="connsiteY11" fmla="*/ 2161906 h 7349233"/>
              <a:gd name="connsiteX12" fmla="*/ 2177143 w 8668986"/>
              <a:gd name="connsiteY12" fmla="*/ 2216335 h 7349233"/>
              <a:gd name="connsiteX13" fmla="*/ 2514600 w 8668986"/>
              <a:gd name="connsiteY13" fmla="*/ 2194563 h 7349233"/>
              <a:gd name="connsiteX14" fmla="*/ 2895600 w 8668986"/>
              <a:gd name="connsiteY14" fmla="*/ 2314306 h 7349233"/>
              <a:gd name="connsiteX15" fmla="*/ 3026228 w 8668986"/>
              <a:gd name="connsiteY15" fmla="*/ 2390506 h 7349233"/>
              <a:gd name="connsiteX16" fmla="*/ 3189514 w 8668986"/>
              <a:gd name="connsiteY16" fmla="*/ 2477592 h 7349233"/>
              <a:gd name="connsiteX17" fmla="*/ 3483428 w 8668986"/>
              <a:gd name="connsiteY17" fmla="*/ 2651763 h 7349233"/>
              <a:gd name="connsiteX18" fmla="*/ 3690257 w 8668986"/>
              <a:gd name="connsiteY18" fmla="*/ 2717077 h 7349233"/>
              <a:gd name="connsiteX19" fmla="*/ 3929743 w 8668986"/>
              <a:gd name="connsiteY19" fmla="*/ 2825935 h 7349233"/>
              <a:gd name="connsiteX20" fmla="*/ 4158343 w 8668986"/>
              <a:gd name="connsiteY20" fmla="*/ 2923906 h 7349233"/>
              <a:gd name="connsiteX21" fmla="*/ 4484914 w 8668986"/>
              <a:gd name="connsiteY21" fmla="*/ 2891249 h 7349233"/>
              <a:gd name="connsiteX22" fmla="*/ 4691743 w 8668986"/>
              <a:gd name="connsiteY22" fmla="*/ 2989220 h 7349233"/>
              <a:gd name="connsiteX23" fmla="*/ 4942114 w 8668986"/>
              <a:gd name="connsiteY23" fmla="*/ 3163392 h 7349233"/>
              <a:gd name="connsiteX24" fmla="*/ 5138057 w 8668986"/>
              <a:gd name="connsiteY24" fmla="*/ 3294020 h 7349233"/>
              <a:gd name="connsiteX25" fmla="*/ 5290457 w 8668986"/>
              <a:gd name="connsiteY25" fmla="*/ 3413763 h 7349233"/>
              <a:gd name="connsiteX26" fmla="*/ 5747657 w 8668986"/>
              <a:gd name="connsiteY26" fmla="*/ 3642363 h 7349233"/>
              <a:gd name="connsiteX27" fmla="*/ 5932714 w 8668986"/>
              <a:gd name="connsiteY27" fmla="*/ 3762106 h 7349233"/>
              <a:gd name="connsiteX28" fmla="*/ 6041571 w 8668986"/>
              <a:gd name="connsiteY28" fmla="*/ 3914506 h 7349233"/>
              <a:gd name="connsiteX29" fmla="*/ 6357257 w 8668986"/>
              <a:gd name="connsiteY29" fmla="*/ 3979820 h 7349233"/>
              <a:gd name="connsiteX30" fmla="*/ 6520543 w 8668986"/>
              <a:gd name="connsiteY30" fmla="*/ 4012477 h 7349233"/>
              <a:gd name="connsiteX31" fmla="*/ 6705600 w 8668986"/>
              <a:gd name="connsiteY31" fmla="*/ 4295506 h 7349233"/>
              <a:gd name="connsiteX32" fmla="*/ 6803571 w 8668986"/>
              <a:gd name="connsiteY32" fmla="*/ 4447906 h 7349233"/>
              <a:gd name="connsiteX33" fmla="*/ 7119257 w 8668986"/>
              <a:gd name="connsiteY33" fmla="*/ 4600306 h 7349233"/>
              <a:gd name="connsiteX34" fmla="*/ 7260771 w 8668986"/>
              <a:gd name="connsiteY34" fmla="*/ 4730935 h 7349233"/>
              <a:gd name="connsiteX35" fmla="*/ 7369628 w 8668986"/>
              <a:gd name="connsiteY35" fmla="*/ 4883335 h 7349233"/>
              <a:gd name="connsiteX36" fmla="*/ 7500257 w 8668986"/>
              <a:gd name="connsiteY36" fmla="*/ 5046620 h 7349233"/>
              <a:gd name="connsiteX37" fmla="*/ 7696200 w 8668986"/>
              <a:gd name="connsiteY37" fmla="*/ 5209906 h 7349233"/>
              <a:gd name="connsiteX38" fmla="*/ 7946571 w 8668986"/>
              <a:gd name="connsiteY38" fmla="*/ 5580020 h 7349233"/>
              <a:gd name="connsiteX39" fmla="*/ 8207828 w 8668986"/>
              <a:gd name="connsiteY39" fmla="*/ 6135192 h 7349233"/>
              <a:gd name="connsiteX40" fmla="*/ 8371114 w 8668986"/>
              <a:gd name="connsiteY40" fmla="*/ 6537963 h 7349233"/>
              <a:gd name="connsiteX41" fmla="*/ 8338457 w 8668986"/>
              <a:gd name="connsiteY41" fmla="*/ 6744792 h 7349233"/>
              <a:gd name="connsiteX42" fmla="*/ 8403771 w 8668986"/>
              <a:gd name="connsiteY42" fmla="*/ 6951620 h 7349233"/>
              <a:gd name="connsiteX43" fmla="*/ 8403771 w 8668986"/>
              <a:gd name="connsiteY43" fmla="*/ 7071363 h 7349233"/>
              <a:gd name="connsiteX44" fmla="*/ 8316686 w 8668986"/>
              <a:gd name="connsiteY44" fmla="*/ 7332620 h 7349233"/>
              <a:gd name="connsiteX45" fmla="*/ 8643257 w 8668986"/>
              <a:gd name="connsiteY45" fmla="*/ 7318106 h 7349233"/>
              <a:gd name="connsiteX46" fmla="*/ 8643257 w 8668986"/>
              <a:gd name="connsiteY46" fmla="*/ 510907 h 7349233"/>
              <a:gd name="connsiteX47" fmla="*/ 7257 w 8668986"/>
              <a:gd name="connsiteY47" fmla="*/ 485507 h 7349233"/>
              <a:gd name="connsiteX0" fmla="*/ 0 w 8668986"/>
              <a:gd name="connsiteY0" fmla="*/ 485506 h 7354266"/>
              <a:gd name="connsiteX1" fmla="*/ 239486 w 8668986"/>
              <a:gd name="connsiteY1" fmla="*/ 561706 h 7354266"/>
              <a:gd name="connsiteX2" fmla="*/ 337457 w 8668986"/>
              <a:gd name="connsiteY2" fmla="*/ 703220 h 7354266"/>
              <a:gd name="connsiteX3" fmla="*/ 381000 w 8668986"/>
              <a:gd name="connsiteY3" fmla="*/ 910049 h 7354266"/>
              <a:gd name="connsiteX4" fmla="*/ 435428 w 8668986"/>
              <a:gd name="connsiteY4" fmla="*/ 1051563 h 7354266"/>
              <a:gd name="connsiteX5" fmla="*/ 598714 w 8668986"/>
              <a:gd name="connsiteY5" fmla="*/ 1160420 h 7354266"/>
              <a:gd name="connsiteX6" fmla="*/ 718457 w 8668986"/>
              <a:gd name="connsiteY6" fmla="*/ 1389020 h 7354266"/>
              <a:gd name="connsiteX7" fmla="*/ 849086 w 8668986"/>
              <a:gd name="connsiteY7" fmla="*/ 1508763 h 7354266"/>
              <a:gd name="connsiteX8" fmla="*/ 1066800 w 8668986"/>
              <a:gd name="connsiteY8" fmla="*/ 1715592 h 7354266"/>
              <a:gd name="connsiteX9" fmla="*/ 1426028 w 8668986"/>
              <a:gd name="connsiteY9" fmla="*/ 1791792 h 7354266"/>
              <a:gd name="connsiteX10" fmla="*/ 1752600 w 8668986"/>
              <a:gd name="connsiteY10" fmla="*/ 2042163 h 7354266"/>
              <a:gd name="connsiteX11" fmla="*/ 1926771 w 8668986"/>
              <a:gd name="connsiteY11" fmla="*/ 2161906 h 7354266"/>
              <a:gd name="connsiteX12" fmla="*/ 2177143 w 8668986"/>
              <a:gd name="connsiteY12" fmla="*/ 2216335 h 7354266"/>
              <a:gd name="connsiteX13" fmla="*/ 2514600 w 8668986"/>
              <a:gd name="connsiteY13" fmla="*/ 2194563 h 7354266"/>
              <a:gd name="connsiteX14" fmla="*/ 2895600 w 8668986"/>
              <a:gd name="connsiteY14" fmla="*/ 2314306 h 7354266"/>
              <a:gd name="connsiteX15" fmla="*/ 3026228 w 8668986"/>
              <a:gd name="connsiteY15" fmla="*/ 2390506 h 7354266"/>
              <a:gd name="connsiteX16" fmla="*/ 3189514 w 8668986"/>
              <a:gd name="connsiteY16" fmla="*/ 2477592 h 7354266"/>
              <a:gd name="connsiteX17" fmla="*/ 3483428 w 8668986"/>
              <a:gd name="connsiteY17" fmla="*/ 2651763 h 7354266"/>
              <a:gd name="connsiteX18" fmla="*/ 3690257 w 8668986"/>
              <a:gd name="connsiteY18" fmla="*/ 2717077 h 7354266"/>
              <a:gd name="connsiteX19" fmla="*/ 3929743 w 8668986"/>
              <a:gd name="connsiteY19" fmla="*/ 2825935 h 7354266"/>
              <a:gd name="connsiteX20" fmla="*/ 4158343 w 8668986"/>
              <a:gd name="connsiteY20" fmla="*/ 2923906 h 7354266"/>
              <a:gd name="connsiteX21" fmla="*/ 4484914 w 8668986"/>
              <a:gd name="connsiteY21" fmla="*/ 2891249 h 7354266"/>
              <a:gd name="connsiteX22" fmla="*/ 4691743 w 8668986"/>
              <a:gd name="connsiteY22" fmla="*/ 2989220 h 7354266"/>
              <a:gd name="connsiteX23" fmla="*/ 4942114 w 8668986"/>
              <a:gd name="connsiteY23" fmla="*/ 3163392 h 7354266"/>
              <a:gd name="connsiteX24" fmla="*/ 5138057 w 8668986"/>
              <a:gd name="connsiteY24" fmla="*/ 3294020 h 7354266"/>
              <a:gd name="connsiteX25" fmla="*/ 5290457 w 8668986"/>
              <a:gd name="connsiteY25" fmla="*/ 3413763 h 7354266"/>
              <a:gd name="connsiteX26" fmla="*/ 5747657 w 8668986"/>
              <a:gd name="connsiteY26" fmla="*/ 3642363 h 7354266"/>
              <a:gd name="connsiteX27" fmla="*/ 5932714 w 8668986"/>
              <a:gd name="connsiteY27" fmla="*/ 3762106 h 7354266"/>
              <a:gd name="connsiteX28" fmla="*/ 6041571 w 8668986"/>
              <a:gd name="connsiteY28" fmla="*/ 3914506 h 7354266"/>
              <a:gd name="connsiteX29" fmla="*/ 6357257 w 8668986"/>
              <a:gd name="connsiteY29" fmla="*/ 3979820 h 7354266"/>
              <a:gd name="connsiteX30" fmla="*/ 6520543 w 8668986"/>
              <a:gd name="connsiteY30" fmla="*/ 4012477 h 7354266"/>
              <a:gd name="connsiteX31" fmla="*/ 6705600 w 8668986"/>
              <a:gd name="connsiteY31" fmla="*/ 4295506 h 7354266"/>
              <a:gd name="connsiteX32" fmla="*/ 6803571 w 8668986"/>
              <a:gd name="connsiteY32" fmla="*/ 4447906 h 7354266"/>
              <a:gd name="connsiteX33" fmla="*/ 7119257 w 8668986"/>
              <a:gd name="connsiteY33" fmla="*/ 4600306 h 7354266"/>
              <a:gd name="connsiteX34" fmla="*/ 7260771 w 8668986"/>
              <a:gd name="connsiteY34" fmla="*/ 4730935 h 7354266"/>
              <a:gd name="connsiteX35" fmla="*/ 7369628 w 8668986"/>
              <a:gd name="connsiteY35" fmla="*/ 4883335 h 7354266"/>
              <a:gd name="connsiteX36" fmla="*/ 7500257 w 8668986"/>
              <a:gd name="connsiteY36" fmla="*/ 5046620 h 7354266"/>
              <a:gd name="connsiteX37" fmla="*/ 7696200 w 8668986"/>
              <a:gd name="connsiteY37" fmla="*/ 5209906 h 7354266"/>
              <a:gd name="connsiteX38" fmla="*/ 7946571 w 8668986"/>
              <a:gd name="connsiteY38" fmla="*/ 5580020 h 7354266"/>
              <a:gd name="connsiteX39" fmla="*/ 8207828 w 8668986"/>
              <a:gd name="connsiteY39" fmla="*/ 6135192 h 7354266"/>
              <a:gd name="connsiteX40" fmla="*/ 8371114 w 8668986"/>
              <a:gd name="connsiteY40" fmla="*/ 6537963 h 7354266"/>
              <a:gd name="connsiteX41" fmla="*/ 8338457 w 8668986"/>
              <a:gd name="connsiteY41" fmla="*/ 6744792 h 7354266"/>
              <a:gd name="connsiteX42" fmla="*/ 8403771 w 8668986"/>
              <a:gd name="connsiteY42" fmla="*/ 6951620 h 7354266"/>
              <a:gd name="connsiteX43" fmla="*/ 8403771 w 8668986"/>
              <a:gd name="connsiteY43" fmla="*/ 7071363 h 7354266"/>
              <a:gd name="connsiteX44" fmla="*/ 8316686 w 8668986"/>
              <a:gd name="connsiteY44" fmla="*/ 7332620 h 7354266"/>
              <a:gd name="connsiteX45" fmla="*/ 8643257 w 8668986"/>
              <a:gd name="connsiteY45" fmla="*/ 7339878 h 7354266"/>
              <a:gd name="connsiteX46" fmla="*/ 8643257 w 8668986"/>
              <a:gd name="connsiteY46" fmla="*/ 510907 h 7354266"/>
              <a:gd name="connsiteX47" fmla="*/ 7257 w 8668986"/>
              <a:gd name="connsiteY47" fmla="*/ 485507 h 7354266"/>
              <a:gd name="connsiteX0" fmla="*/ 0 w 8652264"/>
              <a:gd name="connsiteY0" fmla="*/ 469592 h 7338352"/>
              <a:gd name="connsiteX1" fmla="*/ 239486 w 8652264"/>
              <a:gd name="connsiteY1" fmla="*/ 545792 h 7338352"/>
              <a:gd name="connsiteX2" fmla="*/ 337457 w 8652264"/>
              <a:gd name="connsiteY2" fmla="*/ 687306 h 7338352"/>
              <a:gd name="connsiteX3" fmla="*/ 381000 w 8652264"/>
              <a:gd name="connsiteY3" fmla="*/ 894135 h 7338352"/>
              <a:gd name="connsiteX4" fmla="*/ 435428 w 8652264"/>
              <a:gd name="connsiteY4" fmla="*/ 1035649 h 7338352"/>
              <a:gd name="connsiteX5" fmla="*/ 598714 w 8652264"/>
              <a:gd name="connsiteY5" fmla="*/ 1144506 h 7338352"/>
              <a:gd name="connsiteX6" fmla="*/ 718457 w 8652264"/>
              <a:gd name="connsiteY6" fmla="*/ 1373106 h 7338352"/>
              <a:gd name="connsiteX7" fmla="*/ 849086 w 8652264"/>
              <a:gd name="connsiteY7" fmla="*/ 1492849 h 7338352"/>
              <a:gd name="connsiteX8" fmla="*/ 1066800 w 8652264"/>
              <a:gd name="connsiteY8" fmla="*/ 1699678 h 7338352"/>
              <a:gd name="connsiteX9" fmla="*/ 1426028 w 8652264"/>
              <a:gd name="connsiteY9" fmla="*/ 1775878 h 7338352"/>
              <a:gd name="connsiteX10" fmla="*/ 1752600 w 8652264"/>
              <a:gd name="connsiteY10" fmla="*/ 2026249 h 7338352"/>
              <a:gd name="connsiteX11" fmla="*/ 1926771 w 8652264"/>
              <a:gd name="connsiteY11" fmla="*/ 2145992 h 7338352"/>
              <a:gd name="connsiteX12" fmla="*/ 2177143 w 8652264"/>
              <a:gd name="connsiteY12" fmla="*/ 2200421 h 7338352"/>
              <a:gd name="connsiteX13" fmla="*/ 2514600 w 8652264"/>
              <a:gd name="connsiteY13" fmla="*/ 2178649 h 7338352"/>
              <a:gd name="connsiteX14" fmla="*/ 2895600 w 8652264"/>
              <a:gd name="connsiteY14" fmla="*/ 2298392 h 7338352"/>
              <a:gd name="connsiteX15" fmla="*/ 3026228 w 8652264"/>
              <a:gd name="connsiteY15" fmla="*/ 2374592 h 7338352"/>
              <a:gd name="connsiteX16" fmla="*/ 3189514 w 8652264"/>
              <a:gd name="connsiteY16" fmla="*/ 2461678 h 7338352"/>
              <a:gd name="connsiteX17" fmla="*/ 3483428 w 8652264"/>
              <a:gd name="connsiteY17" fmla="*/ 2635849 h 7338352"/>
              <a:gd name="connsiteX18" fmla="*/ 3690257 w 8652264"/>
              <a:gd name="connsiteY18" fmla="*/ 2701163 h 7338352"/>
              <a:gd name="connsiteX19" fmla="*/ 3929743 w 8652264"/>
              <a:gd name="connsiteY19" fmla="*/ 2810021 h 7338352"/>
              <a:gd name="connsiteX20" fmla="*/ 4158343 w 8652264"/>
              <a:gd name="connsiteY20" fmla="*/ 2907992 h 7338352"/>
              <a:gd name="connsiteX21" fmla="*/ 4484914 w 8652264"/>
              <a:gd name="connsiteY21" fmla="*/ 2875335 h 7338352"/>
              <a:gd name="connsiteX22" fmla="*/ 4691743 w 8652264"/>
              <a:gd name="connsiteY22" fmla="*/ 2973306 h 7338352"/>
              <a:gd name="connsiteX23" fmla="*/ 4942114 w 8652264"/>
              <a:gd name="connsiteY23" fmla="*/ 3147478 h 7338352"/>
              <a:gd name="connsiteX24" fmla="*/ 5138057 w 8652264"/>
              <a:gd name="connsiteY24" fmla="*/ 3278106 h 7338352"/>
              <a:gd name="connsiteX25" fmla="*/ 5290457 w 8652264"/>
              <a:gd name="connsiteY25" fmla="*/ 3397849 h 7338352"/>
              <a:gd name="connsiteX26" fmla="*/ 5747657 w 8652264"/>
              <a:gd name="connsiteY26" fmla="*/ 3626449 h 7338352"/>
              <a:gd name="connsiteX27" fmla="*/ 5932714 w 8652264"/>
              <a:gd name="connsiteY27" fmla="*/ 3746192 h 7338352"/>
              <a:gd name="connsiteX28" fmla="*/ 6041571 w 8652264"/>
              <a:gd name="connsiteY28" fmla="*/ 3898592 h 7338352"/>
              <a:gd name="connsiteX29" fmla="*/ 6357257 w 8652264"/>
              <a:gd name="connsiteY29" fmla="*/ 3963906 h 7338352"/>
              <a:gd name="connsiteX30" fmla="*/ 6520543 w 8652264"/>
              <a:gd name="connsiteY30" fmla="*/ 3996563 h 7338352"/>
              <a:gd name="connsiteX31" fmla="*/ 6705600 w 8652264"/>
              <a:gd name="connsiteY31" fmla="*/ 4279592 h 7338352"/>
              <a:gd name="connsiteX32" fmla="*/ 6803571 w 8652264"/>
              <a:gd name="connsiteY32" fmla="*/ 4431992 h 7338352"/>
              <a:gd name="connsiteX33" fmla="*/ 7119257 w 8652264"/>
              <a:gd name="connsiteY33" fmla="*/ 4584392 h 7338352"/>
              <a:gd name="connsiteX34" fmla="*/ 7260771 w 8652264"/>
              <a:gd name="connsiteY34" fmla="*/ 4715021 h 7338352"/>
              <a:gd name="connsiteX35" fmla="*/ 7369628 w 8652264"/>
              <a:gd name="connsiteY35" fmla="*/ 4867421 h 7338352"/>
              <a:gd name="connsiteX36" fmla="*/ 7500257 w 8652264"/>
              <a:gd name="connsiteY36" fmla="*/ 5030706 h 7338352"/>
              <a:gd name="connsiteX37" fmla="*/ 7696200 w 8652264"/>
              <a:gd name="connsiteY37" fmla="*/ 5193992 h 7338352"/>
              <a:gd name="connsiteX38" fmla="*/ 7946571 w 8652264"/>
              <a:gd name="connsiteY38" fmla="*/ 5564106 h 7338352"/>
              <a:gd name="connsiteX39" fmla="*/ 8207828 w 8652264"/>
              <a:gd name="connsiteY39" fmla="*/ 6119278 h 7338352"/>
              <a:gd name="connsiteX40" fmla="*/ 8371114 w 8652264"/>
              <a:gd name="connsiteY40" fmla="*/ 6522049 h 7338352"/>
              <a:gd name="connsiteX41" fmla="*/ 8338457 w 8652264"/>
              <a:gd name="connsiteY41" fmla="*/ 6728878 h 7338352"/>
              <a:gd name="connsiteX42" fmla="*/ 8403771 w 8652264"/>
              <a:gd name="connsiteY42" fmla="*/ 6935706 h 7338352"/>
              <a:gd name="connsiteX43" fmla="*/ 8403771 w 8652264"/>
              <a:gd name="connsiteY43" fmla="*/ 7055449 h 7338352"/>
              <a:gd name="connsiteX44" fmla="*/ 8316686 w 8652264"/>
              <a:gd name="connsiteY44" fmla="*/ 7316706 h 7338352"/>
              <a:gd name="connsiteX45" fmla="*/ 8643257 w 8652264"/>
              <a:gd name="connsiteY45" fmla="*/ 7323964 h 7338352"/>
              <a:gd name="connsiteX46" fmla="*/ 8469085 w 8652264"/>
              <a:gd name="connsiteY46" fmla="*/ 516764 h 7338352"/>
              <a:gd name="connsiteX47" fmla="*/ 7257 w 8652264"/>
              <a:gd name="connsiteY47" fmla="*/ 469593 h 7338352"/>
              <a:gd name="connsiteX0" fmla="*/ 0 w 8672286"/>
              <a:gd name="connsiteY0" fmla="*/ 485506 h 7354266"/>
              <a:gd name="connsiteX1" fmla="*/ 239486 w 8672286"/>
              <a:gd name="connsiteY1" fmla="*/ 561706 h 7354266"/>
              <a:gd name="connsiteX2" fmla="*/ 337457 w 8672286"/>
              <a:gd name="connsiteY2" fmla="*/ 703220 h 7354266"/>
              <a:gd name="connsiteX3" fmla="*/ 381000 w 8672286"/>
              <a:gd name="connsiteY3" fmla="*/ 910049 h 7354266"/>
              <a:gd name="connsiteX4" fmla="*/ 435428 w 8672286"/>
              <a:gd name="connsiteY4" fmla="*/ 1051563 h 7354266"/>
              <a:gd name="connsiteX5" fmla="*/ 598714 w 8672286"/>
              <a:gd name="connsiteY5" fmla="*/ 1160420 h 7354266"/>
              <a:gd name="connsiteX6" fmla="*/ 718457 w 8672286"/>
              <a:gd name="connsiteY6" fmla="*/ 1389020 h 7354266"/>
              <a:gd name="connsiteX7" fmla="*/ 849086 w 8672286"/>
              <a:gd name="connsiteY7" fmla="*/ 1508763 h 7354266"/>
              <a:gd name="connsiteX8" fmla="*/ 1066800 w 8672286"/>
              <a:gd name="connsiteY8" fmla="*/ 1715592 h 7354266"/>
              <a:gd name="connsiteX9" fmla="*/ 1426028 w 8672286"/>
              <a:gd name="connsiteY9" fmla="*/ 1791792 h 7354266"/>
              <a:gd name="connsiteX10" fmla="*/ 1752600 w 8672286"/>
              <a:gd name="connsiteY10" fmla="*/ 2042163 h 7354266"/>
              <a:gd name="connsiteX11" fmla="*/ 1926771 w 8672286"/>
              <a:gd name="connsiteY11" fmla="*/ 2161906 h 7354266"/>
              <a:gd name="connsiteX12" fmla="*/ 2177143 w 8672286"/>
              <a:gd name="connsiteY12" fmla="*/ 2216335 h 7354266"/>
              <a:gd name="connsiteX13" fmla="*/ 2514600 w 8672286"/>
              <a:gd name="connsiteY13" fmla="*/ 2194563 h 7354266"/>
              <a:gd name="connsiteX14" fmla="*/ 2895600 w 8672286"/>
              <a:gd name="connsiteY14" fmla="*/ 2314306 h 7354266"/>
              <a:gd name="connsiteX15" fmla="*/ 3026228 w 8672286"/>
              <a:gd name="connsiteY15" fmla="*/ 2390506 h 7354266"/>
              <a:gd name="connsiteX16" fmla="*/ 3189514 w 8672286"/>
              <a:gd name="connsiteY16" fmla="*/ 2477592 h 7354266"/>
              <a:gd name="connsiteX17" fmla="*/ 3483428 w 8672286"/>
              <a:gd name="connsiteY17" fmla="*/ 2651763 h 7354266"/>
              <a:gd name="connsiteX18" fmla="*/ 3690257 w 8672286"/>
              <a:gd name="connsiteY18" fmla="*/ 2717077 h 7354266"/>
              <a:gd name="connsiteX19" fmla="*/ 3929743 w 8672286"/>
              <a:gd name="connsiteY19" fmla="*/ 2825935 h 7354266"/>
              <a:gd name="connsiteX20" fmla="*/ 4158343 w 8672286"/>
              <a:gd name="connsiteY20" fmla="*/ 2923906 h 7354266"/>
              <a:gd name="connsiteX21" fmla="*/ 4484914 w 8672286"/>
              <a:gd name="connsiteY21" fmla="*/ 2891249 h 7354266"/>
              <a:gd name="connsiteX22" fmla="*/ 4691743 w 8672286"/>
              <a:gd name="connsiteY22" fmla="*/ 2989220 h 7354266"/>
              <a:gd name="connsiteX23" fmla="*/ 4942114 w 8672286"/>
              <a:gd name="connsiteY23" fmla="*/ 3163392 h 7354266"/>
              <a:gd name="connsiteX24" fmla="*/ 5138057 w 8672286"/>
              <a:gd name="connsiteY24" fmla="*/ 3294020 h 7354266"/>
              <a:gd name="connsiteX25" fmla="*/ 5290457 w 8672286"/>
              <a:gd name="connsiteY25" fmla="*/ 3413763 h 7354266"/>
              <a:gd name="connsiteX26" fmla="*/ 5747657 w 8672286"/>
              <a:gd name="connsiteY26" fmla="*/ 3642363 h 7354266"/>
              <a:gd name="connsiteX27" fmla="*/ 5932714 w 8672286"/>
              <a:gd name="connsiteY27" fmla="*/ 3762106 h 7354266"/>
              <a:gd name="connsiteX28" fmla="*/ 6041571 w 8672286"/>
              <a:gd name="connsiteY28" fmla="*/ 3914506 h 7354266"/>
              <a:gd name="connsiteX29" fmla="*/ 6357257 w 8672286"/>
              <a:gd name="connsiteY29" fmla="*/ 3979820 h 7354266"/>
              <a:gd name="connsiteX30" fmla="*/ 6520543 w 8672286"/>
              <a:gd name="connsiteY30" fmla="*/ 4012477 h 7354266"/>
              <a:gd name="connsiteX31" fmla="*/ 6705600 w 8672286"/>
              <a:gd name="connsiteY31" fmla="*/ 4295506 h 7354266"/>
              <a:gd name="connsiteX32" fmla="*/ 6803571 w 8672286"/>
              <a:gd name="connsiteY32" fmla="*/ 4447906 h 7354266"/>
              <a:gd name="connsiteX33" fmla="*/ 7119257 w 8672286"/>
              <a:gd name="connsiteY33" fmla="*/ 4600306 h 7354266"/>
              <a:gd name="connsiteX34" fmla="*/ 7260771 w 8672286"/>
              <a:gd name="connsiteY34" fmla="*/ 4730935 h 7354266"/>
              <a:gd name="connsiteX35" fmla="*/ 7369628 w 8672286"/>
              <a:gd name="connsiteY35" fmla="*/ 4883335 h 7354266"/>
              <a:gd name="connsiteX36" fmla="*/ 7500257 w 8672286"/>
              <a:gd name="connsiteY36" fmla="*/ 5046620 h 7354266"/>
              <a:gd name="connsiteX37" fmla="*/ 7696200 w 8672286"/>
              <a:gd name="connsiteY37" fmla="*/ 5209906 h 7354266"/>
              <a:gd name="connsiteX38" fmla="*/ 7946571 w 8672286"/>
              <a:gd name="connsiteY38" fmla="*/ 5580020 h 7354266"/>
              <a:gd name="connsiteX39" fmla="*/ 8207828 w 8672286"/>
              <a:gd name="connsiteY39" fmla="*/ 6135192 h 7354266"/>
              <a:gd name="connsiteX40" fmla="*/ 8371114 w 8672286"/>
              <a:gd name="connsiteY40" fmla="*/ 6537963 h 7354266"/>
              <a:gd name="connsiteX41" fmla="*/ 8338457 w 8672286"/>
              <a:gd name="connsiteY41" fmla="*/ 6744792 h 7354266"/>
              <a:gd name="connsiteX42" fmla="*/ 8403771 w 8672286"/>
              <a:gd name="connsiteY42" fmla="*/ 6951620 h 7354266"/>
              <a:gd name="connsiteX43" fmla="*/ 8403771 w 8672286"/>
              <a:gd name="connsiteY43" fmla="*/ 7071363 h 7354266"/>
              <a:gd name="connsiteX44" fmla="*/ 8316686 w 8672286"/>
              <a:gd name="connsiteY44" fmla="*/ 7332620 h 7354266"/>
              <a:gd name="connsiteX45" fmla="*/ 8643257 w 8672286"/>
              <a:gd name="connsiteY45" fmla="*/ 7339878 h 7354266"/>
              <a:gd name="connsiteX46" fmla="*/ 8654142 w 8672286"/>
              <a:gd name="connsiteY46" fmla="*/ 510907 h 7354266"/>
              <a:gd name="connsiteX47" fmla="*/ 7257 w 8672286"/>
              <a:gd name="connsiteY47" fmla="*/ 485507 h 7354266"/>
              <a:gd name="connsiteX0" fmla="*/ 0 w 8672138"/>
              <a:gd name="connsiteY0" fmla="*/ 485506 h 7354266"/>
              <a:gd name="connsiteX1" fmla="*/ 239486 w 8672138"/>
              <a:gd name="connsiteY1" fmla="*/ 561706 h 7354266"/>
              <a:gd name="connsiteX2" fmla="*/ 337457 w 8672138"/>
              <a:gd name="connsiteY2" fmla="*/ 703220 h 7354266"/>
              <a:gd name="connsiteX3" fmla="*/ 381000 w 8672138"/>
              <a:gd name="connsiteY3" fmla="*/ 910049 h 7354266"/>
              <a:gd name="connsiteX4" fmla="*/ 435428 w 8672138"/>
              <a:gd name="connsiteY4" fmla="*/ 1051563 h 7354266"/>
              <a:gd name="connsiteX5" fmla="*/ 598714 w 8672138"/>
              <a:gd name="connsiteY5" fmla="*/ 1160420 h 7354266"/>
              <a:gd name="connsiteX6" fmla="*/ 718457 w 8672138"/>
              <a:gd name="connsiteY6" fmla="*/ 1389020 h 7354266"/>
              <a:gd name="connsiteX7" fmla="*/ 849086 w 8672138"/>
              <a:gd name="connsiteY7" fmla="*/ 1508763 h 7354266"/>
              <a:gd name="connsiteX8" fmla="*/ 1066800 w 8672138"/>
              <a:gd name="connsiteY8" fmla="*/ 1715592 h 7354266"/>
              <a:gd name="connsiteX9" fmla="*/ 1426028 w 8672138"/>
              <a:gd name="connsiteY9" fmla="*/ 1791792 h 7354266"/>
              <a:gd name="connsiteX10" fmla="*/ 1752600 w 8672138"/>
              <a:gd name="connsiteY10" fmla="*/ 2042163 h 7354266"/>
              <a:gd name="connsiteX11" fmla="*/ 1926771 w 8672138"/>
              <a:gd name="connsiteY11" fmla="*/ 2161906 h 7354266"/>
              <a:gd name="connsiteX12" fmla="*/ 2177143 w 8672138"/>
              <a:gd name="connsiteY12" fmla="*/ 2216335 h 7354266"/>
              <a:gd name="connsiteX13" fmla="*/ 2514600 w 8672138"/>
              <a:gd name="connsiteY13" fmla="*/ 2194563 h 7354266"/>
              <a:gd name="connsiteX14" fmla="*/ 2895600 w 8672138"/>
              <a:gd name="connsiteY14" fmla="*/ 2314306 h 7354266"/>
              <a:gd name="connsiteX15" fmla="*/ 3026228 w 8672138"/>
              <a:gd name="connsiteY15" fmla="*/ 2390506 h 7354266"/>
              <a:gd name="connsiteX16" fmla="*/ 3189514 w 8672138"/>
              <a:gd name="connsiteY16" fmla="*/ 2477592 h 7354266"/>
              <a:gd name="connsiteX17" fmla="*/ 3483428 w 8672138"/>
              <a:gd name="connsiteY17" fmla="*/ 2651763 h 7354266"/>
              <a:gd name="connsiteX18" fmla="*/ 3690257 w 8672138"/>
              <a:gd name="connsiteY18" fmla="*/ 2717077 h 7354266"/>
              <a:gd name="connsiteX19" fmla="*/ 3929743 w 8672138"/>
              <a:gd name="connsiteY19" fmla="*/ 2825935 h 7354266"/>
              <a:gd name="connsiteX20" fmla="*/ 4158343 w 8672138"/>
              <a:gd name="connsiteY20" fmla="*/ 2923906 h 7354266"/>
              <a:gd name="connsiteX21" fmla="*/ 4484914 w 8672138"/>
              <a:gd name="connsiteY21" fmla="*/ 2891249 h 7354266"/>
              <a:gd name="connsiteX22" fmla="*/ 4691743 w 8672138"/>
              <a:gd name="connsiteY22" fmla="*/ 2989220 h 7354266"/>
              <a:gd name="connsiteX23" fmla="*/ 4942114 w 8672138"/>
              <a:gd name="connsiteY23" fmla="*/ 3163392 h 7354266"/>
              <a:gd name="connsiteX24" fmla="*/ 5138057 w 8672138"/>
              <a:gd name="connsiteY24" fmla="*/ 3294020 h 7354266"/>
              <a:gd name="connsiteX25" fmla="*/ 5290457 w 8672138"/>
              <a:gd name="connsiteY25" fmla="*/ 3413763 h 7354266"/>
              <a:gd name="connsiteX26" fmla="*/ 5747657 w 8672138"/>
              <a:gd name="connsiteY26" fmla="*/ 3642363 h 7354266"/>
              <a:gd name="connsiteX27" fmla="*/ 5932714 w 8672138"/>
              <a:gd name="connsiteY27" fmla="*/ 3762106 h 7354266"/>
              <a:gd name="connsiteX28" fmla="*/ 6041571 w 8672138"/>
              <a:gd name="connsiteY28" fmla="*/ 3914506 h 7354266"/>
              <a:gd name="connsiteX29" fmla="*/ 6357257 w 8672138"/>
              <a:gd name="connsiteY29" fmla="*/ 3979820 h 7354266"/>
              <a:gd name="connsiteX30" fmla="*/ 6520543 w 8672138"/>
              <a:gd name="connsiteY30" fmla="*/ 4012477 h 7354266"/>
              <a:gd name="connsiteX31" fmla="*/ 6705600 w 8672138"/>
              <a:gd name="connsiteY31" fmla="*/ 4295506 h 7354266"/>
              <a:gd name="connsiteX32" fmla="*/ 6803571 w 8672138"/>
              <a:gd name="connsiteY32" fmla="*/ 4447906 h 7354266"/>
              <a:gd name="connsiteX33" fmla="*/ 7119257 w 8672138"/>
              <a:gd name="connsiteY33" fmla="*/ 4600306 h 7354266"/>
              <a:gd name="connsiteX34" fmla="*/ 7260771 w 8672138"/>
              <a:gd name="connsiteY34" fmla="*/ 4730935 h 7354266"/>
              <a:gd name="connsiteX35" fmla="*/ 7369628 w 8672138"/>
              <a:gd name="connsiteY35" fmla="*/ 4883335 h 7354266"/>
              <a:gd name="connsiteX36" fmla="*/ 7500257 w 8672138"/>
              <a:gd name="connsiteY36" fmla="*/ 5046620 h 7354266"/>
              <a:gd name="connsiteX37" fmla="*/ 7696200 w 8672138"/>
              <a:gd name="connsiteY37" fmla="*/ 5209906 h 7354266"/>
              <a:gd name="connsiteX38" fmla="*/ 7946571 w 8672138"/>
              <a:gd name="connsiteY38" fmla="*/ 5580020 h 7354266"/>
              <a:gd name="connsiteX39" fmla="*/ 8207828 w 8672138"/>
              <a:gd name="connsiteY39" fmla="*/ 6135192 h 7354266"/>
              <a:gd name="connsiteX40" fmla="*/ 8371114 w 8672138"/>
              <a:gd name="connsiteY40" fmla="*/ 6537963 h 7354266"/>
              <a:gd name="connsiteX41" fmla="*/ 8338457 w 8672138"/>
              <a:gd name="connsiteY41" fmla="*/ 6744792 h 7354266"/>
              <a:gd name="connsiteX42" fmla="*/ 8403771 w 8672138"/>
              <a:gd name="connsiteY42" fmla="*/ 6951620 h 7354266"/>
              <a:gd name="connsiteX43" fmla="*/ 8403771 w 8672138"/>
              <a:gd name="connsiteY43" fmla="*/ 7071363 h 7354266"/>
              <a:gd name="connsiteX44" fmla="*/ 8316686 w 8672138"/>
              <a:gd name="connsiteY44" fmla="*/ 7332620 h 7354266"/>
              <a:gd name="connsiteX45" fmla="*/ 8643257 w 8672138"/>
              <a:gd name="connsiteY45" fmla="*/ 7339878 h 7354266"/>
              <a:gd name="connsiteX46" fmla="*/ 8654142 w 8672138"/>
              <a:gd name="connsiteY46" fmla="*/ 510907 h 7354266"/>
              <a:gd name="connsiteX47" fmla="*/ 7257 w 8672138"/>
              <a:gd name="connsiteY47" fmla="*/ 485507 h 7354266"/>
              <a:gd name="connsiteX0" fmla="*/ 0 w 8823285"/>
              <a:gd name="connsiteY0" fmla="*/ 169566 h 7038326"/>
              <a:gd name="connsiteX1" fmla="*/ 239486 w 8823285"/>
              <a:gd name="connsiteY1" fmla="*/ 245766 h 7038326"/>
              <a:gd name="connsiteX2" fmla="*/ 337457 w 8823285"/>
              <a:gd name="connsiteY2" fmla="*/ 387280 h 7038326"/>
              <a:gd name="connsiteX3" fmla="*/ 381000 w 8823285"/>
              <a:gd name="connsiteY3" fmla="*/ 594109 h 7038326"/>
              <a:gd name="connsiteX4" fmla="*/ 435428 w 8823285"/>
              <a:gd name="connsiteY4" fmla="*/ 735623 h 7038326"/>
              <a:gd name="connsiteX5" fmla="*/ 598714 w 8823285"/>
              <a:gd name="connsiteY5" fmla="*/ 844480 h 7038326"/>
              <a:gd name="connsiteX6" fmla="*/ 718457 w 8823285"/>
              <a:gd name="connsiteY6" fmla="*/ 1073080 h 7038326"/>
              <a:gd name="connsiteX7" fmla="*/ 849086 w 8823285"/>
              <a:gd name="connsiteY7" fmla="*/ 1192823 h 7038326"/>
              <a:gd name="connsiteX8" fmla="*/ 1066800 w 8823285"/>
              <a:gd name="connsiteY8" fmla="*/ 1399652 h 7038326"/>
              <a:gd name="connsiteX9" fmla="*/ 1426028 w 8823285"/>
              <a:gd name="connsiteY9" fmla="*/ 1475852 h 7038326"/>
              <a:gd name="connsiteX10" fmla="*/ 1752600 w 8823285"/>
              <a:gd name="connsiteY10" fmla="*/ 1726223 h 7038326"/>
              <a:gd name="connsiteX11" fmla="*/ 1926771 w 8823285"/>
              <a:gd name="connsiteY11" fmla="*/ 1845966 h 7038326"/>
              <a:gd name="connsiteX12" fmla="*/ 2177143 w 8823285"/>
              <a:gd name="connsiteY12" fmla="*/ 1900395 h 7038326"/>
              <a:gd name="connsiteX13" fmla="*/ 2514600 w 8823285"/>
              <a:gd name="connsiteY13" fmla="*/ 1878623 h 7038326"/>
              <a:gd name="connsiteX14" fmla="*/ 2895600 w 8823285"/>
              <a:gd name="connsiteY14" fmla="*/ 1998366 h 7038326"/>
              <a:gd name="connsiteX15" fmla="*/ 3026228 w 8823285"/>
              <a:gd name="connsiteY15" fmla="*/ 2074566 h 7038326"/>
              <a:gd name="connsiteX16" fmla="*/ 3189514 w 8823285"/>
              <a:gd name="connsiteY16" fmla="*/ 2161652 h 7038326"/>
              <a:gd name="connsiteX17" fmla="*/ 3483428 w 8823285"/>
              <a:gd name="connsiteY17" fmla="*/ 2335823 h 7038326"/>
              <a:gd name="connsiteX18" fmla="*/ 3690257 w 8823285"/>
              <a:gd name="connsiteY18" fmla="*/ 2401137 h 7038326"/>
              <a:gd name="connsiteX19" fmla="*/ 3929743 w 8823285"/>
              <a:gd name="connsiteY19" fmla="*/ 2509995 h 7038326"/>
              <a:gd name="connsiteX20" fmla="*/ 4158343 w 8823285"/>
              <a:gd name="connsiteY20" fmla="*/ 2607966 h 7038326"/>
              <a:gd name="connsiteX21" fmla="*/ 4484914 w 8823285"/>
              <a:gd name="connsiteY21" fmla="*/ 2575309 h 7038326"/>
              <a:gd name="connsiteX22" fmla="*/ 4691743 w 8823285"/>
              <a:gd name="connsiteY22" fmla="*/ 2673280 h 7038326"/>
              <a:gd name="connsiteX23" fmla="*/ 4942114 w 8823285"/>
              <a:gd name="connsiteY23" fmla="*/ 2847452 h 7038326"/>
              <a:gd name="connsiteX24" fmla="*/ 5138057 w 8823285"/>
              <a:gd name="connsiteY24" fmla="*/ 2978080 h 7038326"/>
              <a:gd name="connsiteX25" fmla="*/ 5290457 w 8823285"/>
              <a:gd name="connsiteY25" fmla="*/ 3097823 h 7038326"/>
              <a:gd name="connsiteX26" fmla="*/ 5747657 w 8823285"/>
              <a:gd name="connsiteY26" fmla="*/ 3326423 h 7038326"/>
              <a:gd name="connsiteX27" fmla="*/ 5932714 w 8823285"/>
              <a:gd name="connsiteY27" fmla="*/ 3446166 h 7038326"/>
              <a:gd name="connsiteX28" fmla="*/ 6041571 w 8823285"/>
              <a:gd name="connsiteY28" fmla="*/ 3598566 h 7038326"/>
              <a:gd name="connsiteX29" fmla="*/ 6357257 w 8823285"/>
              <a:gd name="connsiteY29" fmla="*/ 3663880 h 7038326"/>
              <a:gd name="connsiteX30" fmla="*/ 6520543 w 8823285"/>
              <a:gd name="connsiteY30" fmla="*/ 3696537 h 7038326"/>
              <a:gd name="connsiteX31" fmla="*/ 6705600 w 8823285"/>
              <a:gd name="connsiteY31" fmla="*/ 3979566 h 7038326"/>
              <a:gd name="connsiteX32" fmla="*/ 6803571 w 8823285"/>
              <a:gd name="connsiteY32" fmla="*/ 4131966 h 7038326"/>
              <a:gd name="connsiteX33" fmla="*/ 7119257 w 8823285"/>
              <a:gd name="connsiteY33" fmla="*/ 4284366 h 7038326"/>
              <a:gd name="connsiteX34" fmla="*/ 7260771 w 8823285"/>
              <a:gd name="connsiteY34" fmla="*/ 4414995 h 7038326"/>
              <a:gd name="connsiteX35" fmla="*/ 7369628 w 8823285"/>
              <a:gd name="connsiteY35" fmla="*/ 4567395 h 7038326"/>
              <a:gd name="connsiteX36" fmla="*/ 7500257 w 8823285"/>
              <a:gd name="connsiteY36" fmla="*/ 4730680 h 7038326"/>
              <a:gd name="connsiteX37" fmla="*/ 7696200 w 8823285"/>
              <a:gd name="connsiteY37" fmla="*/ 4893966 h 7038326"/>
              <a:gd name="connsiteX38" fmla="*/ 7946571 w 8823285"/>
              <a:gd name="connsiteY38" fmla="*/ 5264080 h 7038326"/>
              <a:gd name="connsiteX39" fmla="*/ 8207828 w 8823285"/>
              <a:gd name="connsiteY39" fmla="*/ 5819252 h 7038326"/>
              <a:gd name="connsiteX40" fmla="*/ 8371114 w 8823285"/>
              <a:gd name="connsiteY40" fmla="*/ 6222023 h 7038326"/>
              <a:gd name="connsiteX41" fmla="*/ 8338457 w 8823285"/>
              <a:gd name="connsiteY41" fmla="*/ 6428852 h 7038326"/>
              <a:gd name="connsiteX42" fmla="*/ 8403771 w 8823285"/>
              <a:gd name="connsiteY42" fmla="*/ 6635680 h 7038326"/>
              <a:gd name="connsiteX43" fmla="*/ 8403771 w 8823285"/>
              <a:gd name="connsiteY43" fmla="*/ 6755423 h 7038326"/>
              <a:gd name="connsiteX44" fmla="*/ 8316686 w 8823285"/>
              <a:gd name="connsiteY44" fmla="*/ 7016680 h 7038326"/>
              <a:gd name="connsiteX45" fmla="*/ 8643257 w 8823285"/>
              <a:gd name="connsiteY45" fmla="*/ 7023938 h 7038326"/>
              <a:gd name="connsiteX46" fmla="*/ 8654142 w 8823285"/>
              <a:gd name="connsiteY46" fmla="*/ 194967 h 7038326"/>
              <a:gd name="connsiteX47" fmla="*/ 7257 w 8823285"/>
              <a:gd name="connsiteY47" fmla="*/ 169567 h 7038326"/>
              <a:gd name="connsiteX0" fmla="*/ 0 w 8823285"/>
              <a:gd name="connsiteY0" fmla="*/ 169566 h 7038326"/>
              <a:gd name="connsiteX1" fmla="*/ 239486 w 8823285"/>
              <a:gd name="connsiteY1" fmla="*/ 245766 h 7038326"/>
              <a:gd name="connsiteX2" fmla="*/ 337457 w 8823285"/>
              <a:gd name="connsiteY2" fmla="*/ 387280 h 7038326"/>
              <a:gd name="connsiteX3" fmla="*/ 381000 w 8823285"/>
              <a:gd name="connsiteY3" fmla="*/ 594109 h 7038326"/>
              <a:gd name="connsiteX4" fmla="*/ 435428 w 8823285"/>
              <a:gd name="connsiteY4" fmla="*/ 735623 h 7038326"/>
              <a:gd name="connsiteX5" fmla="*/ 598714 w 8823285"/>
              <a:gd name="connsiteY5" fmla="*/ 844480 h 7038326"/>
              <a:gd name="connsiteX6" fmla="*/ 718457 w 8823285"/>
              <a:gd name="connsiteY6" fmla="*/ 1073080 h 7038326"/>
              <a:gd name="connsiteX7" fmla="*/ 849086 w 8823285"/>
              <a:gd name="connsiteY7" fmla="*/ 1192823 h 7038326"/>
              <a:gd name="connsiteX8" fmla="*/ 1066800 w 8823285"/>
              <a:gd name="connsiteY8" fmla="*/ 1399652 h 7038326"/>
              <a:gd name="connsiteX9" fmla="*/ 1426028 w 8823285"/>
              <a:gd name="connsiteY9" fmla="*/ 1475852 h 7038326"/>
              <a:gd name="connsiteX10" fmla="*/ 1752600 w 8823285"/>
              <a:gd name="connsiteY10" fmla="*/ 1726223 h 7038326"/>
              <a:gd name="connsiteX11" fmla="*/ 1926771 w 8823285"/>
              <a:gd name="connsiteY11" fmla="*/ 1845966 h 7038326"/>
              <a:gd name="connsiteX12" fmla="*/ 2177143 w 8823285"/>
              <a:gd name="connsiteY12" fmla="*/ 1900395 h 7038326"/>
              <a:gd name="connsiteX13" fmla="*/ 2514600 w 8823285"/>
              <a:gd name="connsiteY13" fmla="*/ 1878623 h 7038326"/>
              <a:gd name="connsiteX14" fmla="*/ 2895600 w 8823285"/>
              <a:gd name="connsiteY14" fmla="*/ 1998366 h 7038326"/>
              <a:gd name="connsiteX15" fmla="*/ 3026228 w 8823285"/>
              <a:gd name="connsiteY15" fmla="*/ 2074566 h 7038326"/>
              <a:gd name="connsiteX16" fmla="*/ 3189514 w 8823285"/>
              <a:gd name="connsiteY16" fmla="*/ 2161652 h 7038326"/>
              <a:gd name="connsiteX17" fmla="*/ 3483428 w 8823285"/>
              <a:gd name="connsiteY17" fmla="*/ 2335823 h 7038326"/>
              <a:gd name="connsiteX18" fmla="*/ 3690257 w 8823285"/>
              <a:gd name="connsiteY18" fmla="*/ 2401137 h 7038326"/>
              <a:gd name="connsiteX19" fmla="*/ 3929743 w 8823285"/>
              <a:gd name="connsiteY19" fmla="*/ 2509995 h 7038326"/>
              <a:gd name="connsiteX20" fmla="*/ 4158343 w 8823285"/>
              <a:gd name="connsiteY20" fmla="*/ 2607966 h 7038326"/>
              <a:gd name="connsiteX21" fmla="*/ 4484914 w 8823285"/>
              <a:gd name="connsiteY21" fmla="*/ 2575309 h 7038326"/>
              <a:gd name="connsiteX22" fmla="*/ 4691743 w 8823285"/>
              <a:gd name="connsiteY22" fmla="*/ 2673280 h 7038326"/>
              <a:gd name="connsiteX23" fmla="*/ 4942114 w 8823285"/>
              <a:gd name="connsiteY23" fmla="*/ 2847452 h 7038326"/>
              <a:gd name="connsiteX24" fmla="*/ 5138057 w 8823285"/>
              <a:gd name="connsiteY24" fmla="*/ 2978080 h 7038326"/>
              <a:gd name="connsiteX25" fmla="*/ 5290457 w 8823285"/>
              <a:gd name="connsiteY25" fmla="*/ 3097823 h 7038326"/>
              <a:gd name="connsiteX26" fmla="*/ 5747657 w 8823285"/>
              <a:gd name="connsiteY26" fmla="*/ 3326423 h 7038326"/>
              <a:gd name="connsiteX27" fmla="*/ 5932714 w 8823285"/>
              <a:gd name="connsiteY27" fmla="*/ 3446166 h 7038326"/>
              <a:gd name="connsiteX28" fmla="*/ 6041571 w 8823285"/>
              <a:gd name="connsiteY28" fmla="*/ 3598566 h 7038326"/>
              <a:gd name="connsiteX29" fmla="*/ 6357257 w 8823285"/>
              <a:gd name="connsiteY29" fmla="*/ 3663880 h 7038326"/>
              <a:gd name="connsiteX30" fmla="*/ 6520543 w 8823285"/>
              <a:gd name="connsiteY30" fmla="*/ 3696537 h 7038326"/>
              <a:gd name="connsiteX31" fmla="*/ 6705600 w 8823285"/>
              <a:gd name="connsiteY31" fmla="*/ 3979566 h 7038326"/>
              <a:gd name="connsiteX32" fmla="*/ 6803571 w 8823285"/>
              <a:gd name="connsiteY32" fmla="*/ 4131966 h 7038326"/>
              <a:gd name="connsiteX33" fmla="*/ 7119257 w 8823285"/>
              <a:gd name="connsiteY33" fmla="*/ 4284366 h 7038326"/>
              <a:gd name="connsiteX34" fmla="*/ 7260771 w 8823285"/>
              <a:gd name="connsiteY34" fmla="*/ 4414995 h 7038326"/>
              <a:gd name="connsiteX35" fmla="*/ 7369628 w 8823285"/>
              <a:gd name="connsiteY35" fmla="*/ 4567395 h 7038326"/>
              <a:gd name="connsiteX36" fmla="*/ 7500257 w 8823285"/>
              <a:gd name="connsiteY36" fmla="*/ 4730680 h 7038326"/>
              <a:gd name="connsiteX37" fmla="*/ 7696200 w 8823285"/>
              <a:gd name="connsiteY37" fmla="*/ 4893966 h 7038326"/>
              <a:gd name="connsiteX38" fmla="*/ 7946571 w 8823285"/>
              <a:gd name="connsiteY38" fmla="*/ 5264080 h 7038326"/>
              <a:gd name="connsiteX39" fmla="*/ 8207828 w 8823285"/>
              <a:gd name="connsiteY39" fmla="*/ 5819252 h 7038326"/>
              <a:gd name="connsiteX40" fmla="*/ 8371114 w 8823285"/>
              <a:gd name="connsiteY40" fmla="*/ 6222023 h 7038326"/>
              <a:gd name="connsiteX41" fmla="*/ 8338457 w 8823285"/>
              <a:gd name="connsiteY41" fmla="*/ 6428852 h 7038326"/>
              <a:gd name="connsiteX42" fmla="*/ 8403771 w 8823285"/>
              <a:gd name="connsiteY42" fmla="*/ 6635680 h 7038326"/>
              <a:gd name="connsiteX43" fmla="*/ 8403771 w 8823285"/>
              <a:gd name="connsiteY43" fmla="*/ 6755423 h 7038326"/>
              <a:gd name="connsiteX44" fmla="*/ 8316686 w 8823285"/>
              <a:gd name="connsiteY44" fmla="*/ 7016680 h 7038326"/>
              <a:gd name="connsiteX45" fmla="*/ 8643257 w 8823285"/>
              <a:gd name="connsiteY45" fmla="*/ 7023938 h 7038326"/>
              <a:gd name="connsiteX46" fmla="*/ 8654142 w 8823285"/>
              <a:gd name="connsiteY46" fmla="*/ 194967 h 7038326"/>
              <a:gd name="connsiteX47" fmla="*/ 7257 w 8823285"/>
              <a:gd name="connsiteY47" fmla="*/ 169567 h 7038326"/>
              <a:gd name="connsiteX0" fmla="*/ 0 w 8668883"/>
              <a:gd name="connsiteY0" fmla="*/ 169566 h 7038326"/>
              <a:gd name="connsiteX1" fmla="*/ 239486 w 8668883"/>
              <a:gd name="connsiteY1" fmla="*/ 245766 h 7038326"/>
              <a:gd name="connsiteX2" fmla="*/ 337457 w 8668883"/>
              <a:gd name="connsiteY2" fmla="*/ 387280 h 7038326"/>
              <a:gd name="connsiteX3" fmla="*/ 381000 w 8668883"/>
              <a:gd name="connsiteY3" fmla="*/ 594109 h 7038326"/>
              <a:gd name="connsiteX4" fmla="*/ 435428 w 8668883"/>
              <a:gd name="connsiteY4" fmla="*/ 735623 h 7038326"/>
              <a:gd name="connsiteX5" fmla="*/ 598714 w 8668883"/>
              <a:gd name="connsiteY5" fmla="*/ 844480 h 7038326"/>
              <a:gd name="connsiteX6" fmla="*/ 718457 w 8668883"/>
              <a:gd name="connsiteY6" fmla="*/ 1073080 h 7038326"/>
              <a:gd name="connsiteX7" fmla="*/ 849086 w 8668883"/>
              <a:gd name="connsiteY7" fmla="*/ 1192823 h 7038326"/>
              <a:gd name="connsiteX8" fmla="*/ 1066800 w 8668883"/>
              <a:gd name="connsiteY8" fmla="*/ 1399652 h 7038326"/>
              <a:gd name="connsiteX9" fmla="*/ 1426028 w 8668883"/>
              <a:gd name="connsiteY9" fmla="*/ 1475852 h 7038326"/>
              <a:gd name="connsiteX10" fmla="*/ 1752600 w 8668883"/>
              <a:gd name="connsiteY10" fmla="*/ 1726223 h 7038326"/>
              <a:gd name="connsiteX11" fmla="*/ 1926771 w 8668883"/>
              <a:gd name="connsiteY11" fmla="*/ 1845966 h 7038326"/>
              <a:gd name="connsiteX12" fmla="*/ 2177143 w 8668883"/>
              <a:gd name="connsiteY12" fmla="*/ 1900395 h 7038326"/>
              <a:gd name="connsiteX13" fmla="*/ 2514600 w 8668883"/>
              <a:gd name="connsiteY13" fmla="*/ 1878623 h 7038326"/>
              <a:gd name="connsiteX14" fmla="*/ 2895600 w 8668883"/>
              <a:gd name="connsiteY14" fmla="*/ 1998366 h 7038326"/>
              <a:gd name="connsiteX15" fmla="*/ 3026228 w 8668883"/>
              <a:gd name="connsiteY15" fmla="*/ 2074566 h 7038326"/>
              <a:gd name="connsiteX16" fmla="*/ 3189514 w 8668883"/>
              <a:gd name="connsiteY16" fmla="*/ 2161652 h 7038326"/>
              <a:gd name="connsiteX17" fmla="*/ 3483428 w 8668883"/>
              <a:gd name="connsiteY17" fmla="*/ 2335823 h 7038326"/>
              <a:gd name="connsiteX18" fmla="*/ 3690257 w 8668883"/>
              <a:gd name="connsiteY18" fmla="*/ 2401137 h 7038326"/>
              <a:gd name="connsiteX19" fmla="*/ 3929743 w 8668883"/>
              <a:gd name="connsiteY19" fmla="*/ 2509995 h 7038326"/>
              <a:gd name="connsiteX20" fmla="*/ 4158343 w 8668883"/>
              <a:gd name="connsiteY20" fmla="*/ 2607966 h 7038326"/>
              <a:gd name="connsiteX21" fmla="*/ 4484914 w 8668883"/>
              <a:gd name="connsiteY21" fmla="*/ 2575309 h 7038326"/>
              <a:gd name="connsiteX22" fmla="*/ 4691743 w 8668883"/>
              <a:gd name="connsiteY22" fmla="*/ 2673280 h 7038326"/>
              <a:gd name="connsiteX23" fmla="*/ 4942114 w 8668883"/>
              <a:gd name="connsiteY23" fmla="*/ 2847452 h 7038326"/>
              <a:gd name="connsiteX24" fmla="*/ 5138057 w 8668883"/>
              <a:gd name="connsiteY24" fmla="*/ 2978080 h 7038326"/>
              <a:gd name="connsiteX25" fmla="*/ 5290457 w 8668883"/>
              <a:gd name="connsiteY25" fmla="*/ 3097823 h 7038326"/>
              <a:gd name="connsiteX26" fmla="*/ 5747657 w 8668883"/>
              <a:gd name="connsiteY26" fmla="*/ 3326423 h 7038326"/>
              <a:gd name="connsiteX27" fmla="*/ 5932714 w 8668883"/>
              <a:gd name="connsiteY27" fmla="*/ 3446166 h 7038326"/>
              <a:gd name="connsiteX28" fmla="*/ 6041571 w 8668883"/>
              <a:gd name="connsiteY28" fmla="*/ 3598566 h 7038326"/>
              <a:gd name="connsiteX29" fmla="*/ 6357257 w 8668883"/>
              <a:gd name="connsiteY29" fmla="*/ 3663880 h 7038326"/>
              <a:gd name="connsiteX30" fmla="*/ 6520543 w 8668883"/>
              <a:gd name="connsiteY30" fmla="*/ 3696537 h 7038326"/>
              <a:gd name="connsiteX31" fmla="*/ 6705600 w 8668883"/>
              <a:gd name="connsiteY31" fmla="*/ 3979566 h 7038326"/>
              <a:gd name="connsiteX32" fmla="*/ 6803571 w 8668883"/>
              <a:gd name="connsiteY32" fmla="*/ 4131966 h 7038326"/>
              <a:gd name="connsiteX33" fmla="*/ 7119257 w 8668883"/>
              <a:gd name="connsiteY33" fmla="*/ 4284366 h 7038326"/>
              <a:gd name="connsiteX34" fmla="*/ 7260771 w 8668883"/>
              <a:gd name="connsiteY34" fmla="*/ 4414995 h 7038326"/>
              <a:gd name="connsiteX35" fmla="*/ 7369628 w 8668883"/>
              <a:gd name="connsiteY35" fmla="*/ 4567395 h 7038326"/>
              <a:gd name="connsiteX36" fmla="*/ 7500257 w 8668883"/>
              <a:gd name="connsiteY36" fmla="*/ 4730680 h 7038326"/>
              <a:gd name="connsiteX37" fmla="*/ 7696200 w 8668883"/>
              <a:gd name="connsiteY37" fmla="*/ 4893966 h 7038326"/>
              <a:gd name="connsiteX38" fmla="*/ 7946571 w 8668883"/>
              <a:gd name="connsiteY38" fmla="*/ 5264080 h 7038326"/>
              <a:gd name="connsiteX39" fmla="*/ 8207828 w 8668883"/>
              <a:gd name="connsiteY39" fmla="*/ 5819252 h 7038326"/>
              <a:gd name="connsiteX40" fmla="*/ 8371114 w 8668883"/>
              <a:gd name="connsiteY40" fmla="*/ 6222023 h 7038326"/>
              <a:gd name="connsiteX41" fmla="*/ 8338457 w 8668883"/>
              <a:gd name="connsiteY41" fmla="*/ 6428852 h 7038326"/>
              <a:gd name="connsiteX42" fmla="*/ 8403771 w 8668883"/>
              <a:gd name="connsiteY42" fmla="*/ 6635680 h 7038326"/>
              <a:gd name="connsiteX43" fmla="*/ 8403771 w 8668883"/>
              <a:gd name="connsiteY43" fmla="*/ 6755423 h 7038326"/>
              <a:gd name="connsiteX44" fmla="*/ 8316686 w 8668883"/>
              <a:gd name="connsiteY44" fmla="*/ 7016680 h 7038326"/>
              <a:gd name="connsiteX45" fmla="*/ 8643257 w 8668883"/>
              <a:gd name="connsiteY45" fmla="*/ 7023938 h 7038326"/>
              <a:gd name="connsiteX46" fmla="*/ 8654142 w 8668883"/>
              <a:gd name="connsiteY46" fmla="*/ 194967 h 7038326"/>
              <a:gd name="connsiteX47" fmla="*/ 7257 w 8668883"/>
              <a:gd name="connsiteY47" fmla="*/ 169567 h 7038326"/>
              <a:gd name="connsiteX0" fmla="*/ 0 w 8675952"/>
              <a:gd name="connsiteY0" fmla="*/ 169566 h 7038326"/>
              <a:gd name="connsiteX1" fmla="*/ 239486 w 8675952"/>
              <a:gd name="connsiteY1" fmla="*/ 245766 h 7038326"/>
              <a:gd name="connsiteX2" fmla="*/ 337457 w 8675952"/>
              <a:gd name="connsiteY2" fmla="*/ 387280 h 7038326"/>
              <a:gd name="connsiteX3" fmla="*/ 381000 w 8675952"/>
              <a:gd name="connsiteY3" fmla="*/ 594109 h 7038326"/>
              <a:gd name="connsiteX4" fmla="*/ 435428 w 8675952"/>
              <a:gd name="connsiteY4" fmla="*/ 735623 h 7038326"/>
              <a:gd name="connsiteX5" fmla="*/ 598714 w 8675952"/>
              <a:gd name="connsiteY5" fmla="*/ 844480 h 7038326"/>
              <a:gd name="connsiteX6" fmla="*/ 718457 w 8675952"/>
              <a:gd name="connsiteY6" fmla="*/ 1073080 h 7038326"/>
              <a:gd name="connsiteX7" fmla="*/ 849086 w 8675952"/>
              <a:gd name="connsiteY7" fmla="*/ 1192823 h 7038326"/>
              <a:gd name="connsiteX8" fmla="*/ 1066800 w 8675952"/>
              <a:gd name="connsiteY8" fmla="*/ 1399652 h 7038326"/>
              <a:gd name="connsiteX9" fmla="*/ 1426028 w 8675952"/>
              <a:gd name="connsiteY9" fmla="*/ 1475852 h 7038326"/>
              <a:gd name="connsiteX10" fmla="*/ 1752600 w 8675952"/>
              <a:gd name="connsiteY10" fmla="*/ 1726223 h 7038326"/>
              <a:gd name="connsiteX11" fmla="*/ 1926771 w 8675952"/>
              <a:gd name="connsiteY11" fmla="*/ 1845966 h 7038326"/>
              <a:gd name="connsiteX12" fmla="*/ 2177143 w 8675952"/>
              <a:gd name="connsiteY12" fmla="*/ 1900395 h 7038326"/>
              <a:gd name="connsiteX13" fmla="*/ 2514600 w 8675952"/>
              <a:gd name="connsiteY13" fmla="*/ 1878623 h 7038326"/>
              <a:gd name="connsiteX14" fmla="*/ 2895600 w 8675952"/>
              <a:gd name="connsiteY14" fmla="*/ 1998366 h 7038326"/>
              <a:gd name="connsiteX15" fmla="*/ 3026228 w 8675952"/>
              <a:gd name="connsiteY15" fmla="*/ 2074566 h 7038326"/>
              <a:gd name="connsiteX16" fmla="*/ 3189514 w 8675952"/>
              <a:gd name="connsiteY16" fmla="*/ 2161652 h 7038326"/>
              <a:gd name="connsiteX17" fmla="*/ 3483428 w 8675952"/>
              <a:gd name="connsiteY17" fmla="*/ 2335823 h 7038326"/>
              <a:gd name="connsiteX18" fmla="*/ 3690257 w 8675952"/>
              <a:gd name="connsiteY18" fmla="*/ 2401137 h 7038326"/>
              <a:gd name="connsiteX19" fmla="*/ 3929743 w 8675952"/>
              <a:gd name="connsiteY19" fmla="*/ 2509995 h 7038326"/>
              <a:gd name="connsiteX20" fmla="*/ 4158343 w 8675952"/>
              <a:gd name="connsiteY20" fmla="*/ 2607966 h 7038326"/>
              <a:gd name="connsiteX21" fmla="*/ 4484914 w 8675952"/>
              <a:gd name="connsiteY21" fmla="*/ 2575309 h 7038326"/>
              <a:gd name="connsiteX22" fmla="*/ 4691743 w 8675952"/>
              <a:gd name="connsiteY22" fmla="*/ 2673280 h 7038326"/>
              <a:gd name="connsiteX23" fmla="*/ 4942114 w 8675952"/>
              <a:gd name="connsiteY23" fmla="*/ 2847452 h 7038326"/>
              <a:gd name="connsiteX24" fmla="*/ 5138057 w 8675952"/>
              <a:gd name="connsiteY24" fmla="*/ 2978080 h 7038326"/>
              <a:gd name="connsiteX25" fmla="*/ 5290457 w 8675952"/>
              <a:gd name="connsiteY25" fmla="*/ 3097823 h 7038326"/>
              <a:gd name="connsiteX26" fmla="*/ 5747657 w 8675952"/>
              <a:gd name="connsiteY26" fmla="*/ 3326423 h 7038326"/>
              <a:gd name="connsiteX27" fmla="*/ 5932714 w 8675952"/>
              <a:gd name="connsiteY27" fmla="*/ 3446166 h 7038326"/>
              <a:gd name="connsiteX28" fmla="*/ 6041571 w 8675952"/>
              <a:gd name="connsiteY28" fmla="*/ 3598566 h 7038326"/>
              <a:gd name="connsiteX29" fmla="*/ 6357257 w 8675952"/>
              <a:gd name="connsiteY29" fmla="*/ 3663880 h 7038326"/>
              <a:gd name="connsiteX30" fmla="*/ 6520543 w 8675952"/>
              <a:gd name="connsiteY30" fmla="*/ 3696537 h 7038326"/>
              <a:gd name="connsiteX31" fmla="*/ 6705600 w 8675952"/>
              <a:gd name="connsiteY31" fmla="*/ 3979566 h 7038326"/>
              <a:gd name="connsiteX32" fmla="*/ 6803571 w 8675952"/>
              <a:gd name="connsiteY32" fmla="*/ 4131966 h 7038326"/>
              <a:gd name="connsiteX33" fmla="*/ 7119257 w 8675952"/>
              <a:gd name="connsiteY33" fmla="*/ 4284366 h 7038326"/>
              <a:gd name="connsiteX34" fmla="*/ 7260771 w 8675952"/>
              <a:gd name="connsiteY34" fmla="*/ 4414995 h 7038326"/>
              <a:gd name="connsiteX35" fmla="*/ 7369628 w 8675952"/>
              <a:gd name="connsiteY35" fmla="*/ 4567395 h 7038326"/>
              <a:gd name="connsiteX36" fmla="*/ 7500257 w 8675952"/>
              <a:gd name="connsiteY36" fmla="*/ 4730680 h 7038326"/>
              <a:gd name="connsiteX37" fmla="*/ 7696200 w 8675952"/>
              <a:gd name="connsiteY37" fmla="*/ 4893966 h 7038326"/>
              <a:gd name="connsiteX38" fmla="*/ 7946571 w 8675952"/>
              <a:gd name="connsiteY38" fmla="*/ 5264080 h 7038326"/>
              <a:gd name="connsiteX39" fmla="*/ 8207828 w 8675952"/>
              <a:gd name="connsiteY39" fmla="*/ 5819252 h 7038326"/>
              <a:gd name="connsiteX40" fmla="*/ 8371114 w 8675952"/>
              <a:gd name="connsiteY40" fmla="*/ 6222023 h 7038326"/>
              <a:gd name="connsiteX41" fmla="*/ 8338457 w 8675952"/>
              <a:gd name="connsiteY41" fmla="*/ 6428852 h 7038326"/>
              <a:gd name="connsiteX42" fmla="*/ 8403771 w 8675952"/>
              <a:gd name="connsiteY42" fmla="*/ 6635680 h 7038326"/>
              <a:gd name="connsiteX43" fmla="*/ 8403771 w 8675952"/>
              <a:gd name="connsiteY43" fmla="*/ 6755423 h 7038326"/>
              <a:gd name="connsiteX44" fmla="*/ 8316686 w 8675952"/>
              <a:gd name="connsiteY44" fmla="*/ 7016680 h 7038326"/>
              <a:gd name="connsiteX45" fmla="*/ 8643257 w 8675952"/>
              <a:gd name="connsiteY45" fmla="*/ 7023938 h 7038326"/>
              <a:gd name="connsiteX46" fmla="*/ 8654142 w 8675952"/>
              <a:gd name="connsiteY46" fmla="*/ 194967 h 7038326"/>
              <a:gd name="connsiteX47" fmla="*/ 7257 w 8675952"/>
              <a:gd name="connsiteY47" fmla="*/ 169567 h 7038326"/>
              <a:gd name="connsiteX0" fmla="*/ 0 w 8675952"/>
              <a:gd name="connsiteY0" fmla="*/ 0 h 6868760"/>
              <a:gd name="connsiteX1" fmla="*/ 239486 w 8675952"/>
              <a:gd name="connsiteY1" fmla="*/ 76200 h 6868760"/>
              <a:gd name="connsiteX2" fmla="*/ 337457 w 8675952"/>
              <a:gd name="connsiteY2" fmla="*/ 217714 h 6868760"/>
              <a:gd name="connsiteX3" fmla="*/ 381000 w 8675952"/>
              <a:gd name="connsiteY3" fmla="*/ 424543 h 6868760"/>
              <a:gd name="connsiteX4" fmla="*/ 435428 w 8675952"/>
              <a:gd name="connsiteY4" fmla="*/ 566057 h 6868760"/>
              <a:gd name="connsiteX5" fmla="*/ 598714 w 8675952"/>
              <a:gd name="connsiteY5" fmla="*/ 674914 h 6868760"/>
              <a:gd name="connsiteX6" fmla="*/ 718457 w 8675952"/>
              <a:gd name="connsiteY6" fmla="*/ 903514 h 6868760"/>
              <a:gd name="connsiteX7" fmla="*/ 849086 w 8675952"/>
              <a:gd name="connsiteY7" fmla="*/ 1023257 h 6868760"/>
              <a:gd name="connsiteX8" fmla="*/ 1066800 w 8675952"/>
              <a:gd name="connsiteY8" fmla="*/ 1230086 h 6868760"/>
              <a:gd name="connsiteX9" fmla="*/ 1426028 w 8675952"/>
              <a:gd name="connsiteY9" fmla="*/ 1306286 h 6868760"/>
              <a:gd name="connsiteX10" fmla="*/ 1752600 w 8675952"/>
              <a:gd name="connsiteY10" fmla="*/ 1556657 h 6868760"/>
              <a:gd name="connsiteX11" fmla="*/ 1926771 w 8675952"/>
              <a:gd name="connsiteY11" fmla="*/ 1676400 h 6868760"/>
              <a:gd name="connsiteX12" fmla="*/ 2177143 w 8675952"/>
              <a:gd name="connsiteY12" fmla="*/ 1730829 h 6868760"/>
              <a:gd name="connsiteX13" fmla="*/ 2514600 w 8675952"/>
              <a:gd name="connsiteY13" fmla="*/ 1709057 h 6868760"/>
              <a:gd name="connsiteX14" fmla="*/ 2895600 w 8675952"/>
              <a:gd name="connsiteY14" fmla="*/ 1828800 h 6868760"/>
              <a:gd name="connsiteX15" fmla="*/ 3026228 w 8675952"/>
              <a:gd name="connsiteY15" fmla="*/ 1905000 h 6868760"/>
              <a:gd name="connsiteX16" fmla="*/ 3189514 w 8675952"/>
              <a:gd name="connsiteY16" fmla="*/ 1992086 h 6868760"/>
              <a:gd name="connsiteX17" fmla="*/ 3483428 w 8675952"/>
              <a:gd name="connsiteY17" fmla="*/ 2166257 h 6868760"/>
              <a:gd name="connsiteX18" fmla="*/ 3690257 w 8675952"/>
              <a:gd name="connsiteY18" fmla="*/ 2231571 h 6868760"/>
              <a:gd name="connsiteX19" fmla="*/ 3929743 w 8675952"/>
              <a:gd name="connsiteY19" fmla="*/ 2340429 h 6868760"/>
              <a:gd name="connsiteX20" fmla="*/ 4158343 w 8675952"/>
              <a:gd name="connsiteY20" fmla="*/ 2438400 h 6868760"/>
              <a:gd name="connsiteX21" fmla="*/ 4484914 w 8675952"/>
              <a:gd name="connsiteY21" fmla="*/ 2405743 h 6868760"/>
              <a:gd name="connsiteX22" fmla="*/ 4691743 w 8675952"/>
              <a:gd name="connsiteY22" fmla="*/ 2503714 h 6868760"/>
              <a:gd name="connsiteX23" fmla="*/ 4942114 w 8675952"/>
              <a:gd name="connsiteY23" fmla="*/ 2677886 h 6868760"/>
              <a:gd name="connsiteX24" fmla="*/ 5138057 w 8675952"/>
              <a:gd name="connsiteY24" fmla="*/ 2808514 h 6868760"/>
              <a:gd name="connsiteX25" fmla="*/ 5290457 w 8675952"/>
              <a:gd name="connsiteY25" fmla="*/ 2928257 h 6868760"/>
              <a:gd name="connsiteX26" fmla="*/ 5747657 w 8675952"/>
              <a:gd name="connsiteY26" fmla="*/ 3156857 h 6868760"/>
              <a:gd name="connsiteX27" fmla="*/ 5932714 w 8675952"/>
              <a:gd name="connsiteY27" fmla="*/ 3276600 h 6868760"/>
              <a:gd name="connsiteX28" fmla="*/ 6041571 w 8675952"/>
              <a:gd name="connsiteY28" fmla="*/ 3429000 h 6868760"/>
              <a:gd name="connsiteX29" fmla="*/ 6357257 w 8675952"/>
              <a:gd name="connsiteY29" fmla="*/ 3494314 h 6868760"/>
              <a:gd name="connsiteX30" fmla="*/ 6520543 w 8675952"/>
              <a:gd name="connsiteY30" fmla="*/ 3526971 h 6868760"/>
              <a:gd name="connsiteX31" fmla="*/ 6705600 w 8675952"/>
              <a:gd name="connsiteY31" fmla="*/ 3810000 h 6868760"/>
              <a:gd name="connsiteX32" fmla="*/ 6803571 w 8675952"/>
              <a:gd name="connsiteY32" fmla="*/ 3962400 h 6868760"/>
              <a:gd name="connsiteX33" fmla="*/ 7119257 w 8675952"/>
              <a:gd name="connsiteY33" fmla="*/ 4114800 h 6868760"/>
              <a:gd name="connsiteX34" fmla="*/ 7260771 w 8675952"/>
              <a:gd name="connsiteY34" fmla="*/ 4245429 h 6868760"/>
              <a:gd name="connsiteX35" fmla="*/ 7369628 w 8675952"/>
              <a:gd name="connsiteY35" fmla="*/ 4397829 h 6868760"/>
              <a:gd name="connsiteX36" fmla="*/ 7500257 w 8675952"/>
              <a:gd name="connsiteY36" fmla="*/ 4561114 h 6868760"/>
              <a:gd name="connsiteX37" fmla="*/ 7696200 w 8675952"/>
              <a:gd name="connsiteY37" fmla="*/ 4724400 h 6868760"/>
              <a:gd name="connsiteX38" fmla="*/ 7946571 w 8675952"/>
              <a:gd name="connsiteY38" fmla="*/ 5094514 h 6868760"/>
              <a:gd name="connsiteX39" fmla="*/ 8207828 w 8675952"/>
              <a:gd name="connsiteY39" fmla="*/ 5649686 h 6868760"/>
              <a:gd name="connsiteX40" fmla="*/ 8371114 w 8675952"/>
              <a:gd name="connsiteY40" fmla="*/ 6052457 h 6868760"/>
              <a:gd name="connsiteX41" fmla="*/ 8338457 w 8675952"/>
              <a:gd name="connsiteY41" fmla="*/ 6259286 h 6868760"/>
              <a:gd name="connsiteX42" fmla="*/ 8403771 w 8675952"/>
              <a:gd name="connsiteY42" fmla="*/ 6466114 h 6868760"/>
              <a:gd name="connsiteX43" fmla="*/ 8403771 w 8675952"/>
              <a:gd name="connsiteY43" fmla="*/ 6585857 h 6868760"/>
              <a:gd name="connsiteX44" fmla="*/ 8316686 w 8675952"/>
              <a:gd name="connsiteY44" fmla="*/ 6847114 h 6868760"/>
              <a:gd name="connsiteX45" fmla="*/ 8643257 w 8675952"/>
              <a:gd name="connsiteY45" fmla="*/ 6854372 h 6868760"/>
              <a:gd name="connsiteX46" fmla="*/ 8654142 w 8675952"/>
              <a:gd name="connsiteY46" fmla="*/ 25401 h 6868760"/>
              <a:gd name="connsiteX47" fmla="*/ 7257 w 8675952"/>
              <a:gd name="connsiteY47" fmla="*/ 1 h 6868760"/>
              <a:gd name="connsiteX0" fmla="*/ 0 w 8675952"/>
              <a:gd name="connsiteY0" fmla="*/ 0 h 6868760"/>
              <a:gd name="connsiteX1" fmla="*/ 239486 w 8675952"/>
              <a:gd name="connsiteY1" fmla="*/ 76200 h 6868760"/>
              <a:gd name="connsiteX2" fmla="*/ 337457 w 8675952"/>
              <a:gd name="connsiteY2" fmla="*/ 217714 h 6868760"/>
              <a:gd name="connsiteX3" fmla="*/ 381000 w 8675952"/>
              <a:gd name="connsiteY3" fmla="*/ 424543 h 6868760"/>
              <a:gd name="connsiteX4" fmla="*/ 435428 w 8675952"/>
              <a:gd name="connsiteY4" fmla="*/ 566057 h 6868760"/>
              <a:gd name="connsiteX5" fmla="*/ 598714 w 8675952"/>
              <a:gd name="connsiteY5" fmla="*/ 674914 h 6868760"/>
              <a:gd name="connsiteX6" fmla="*/ 718457 w 8675952"/>
              <a:gd name="connsiteY6" fmla="*/ 903514 h 6868760"/>
              <a:gd name="connsiteX7" fmla="*/ 849086 w 8675952"/>
              <a:gd name="connsiteY7" fmla="*/ 1023257 h 6868760"/>
              <a:gd name="connsiteX8" fmla="*/ 1066800 w 8675952"/>
              <a:gd name="connsiteY8" fmla="*/ 1230086 h 6868760"/>
              <a:gd name="connsiteX9" fmla="*/ 1426028 w 8675952"/>
              <a:gd name="connsiteY9" fmla="*/ 1306286 h 6868760"/>
              <a:gd name="connsiteX10" fmla="*/ 1752600 w 8675952"/>
              <a:gd name="connsiteY10" fmla="*/ 1556657 h 6868760"/>
              <a:gd name="connsiteX11" fmla="*/ 1926771 w 8675952"/>
              <a:gd name="connsiteY11" fmla="*/ 1676400 h 6868760"/>
              <a:gd name="connsiteX12" fmla="*/ 2177143 w 8675952"/>
              <a:gd name="connsiteY12" fmla="*/ 1730829 h 6868760"/>
              <a:gd name="connsiteX13" fmla="*/ 2514600 w 8675952"/>
              <a:gd name="connsiteY13" fmla="*/ 1709057 h 6868760"/>
              <a:gd name="connsiteX14" fmla="*/ 2895600 w 8675952"/>
              <a:gd name="connsiteY14" fmla="*/ 1828800 h 6868760"/>
              <a:gd name="connsiteX15" fmla="*/ 3026228 w 8675952"/>
              <a:gd name="connsiteY15" fmla="*/ 1905000 h 6868760"/>
              <a:gd name="connsiteX16" fmla="*/ 3189514 w 8675952"/>
              <a:gd name="connsiteY16" fmla="*/ 1992086 h 6868760"/>
              <a:gd name="connsiteX17" fmla="*/ 3483428 w 8675952"/>
              <a:gd name="connsiteY17" fmla="*/ 2166257 h 6868760"/>
              <a:gd name="connsiteX18" fmla="*/ 3690257 w 8675952"/>
              <a:gd name="connsiteY18" fmla="*/ 2231571 h 6868760"/>
              <a:gd name="connsiteX19" fmla="*/ 3929743 w 8675952"/>
              <a:gd name="connsiteY19" fmla="*/ 2340429 h 6868760"/>
              <a:gd name="connsiteX20" fmla="*/ 4158343 w 8675952"/>
              <a:gd name="connsiteY20" fmla="*/ 2438400 h 6868760"/>
              <a:gd name="connsiteX21" fmla="*/ 4484914 w 8675952"/>
              <a:gd name="connsiteY21" fmla="*/ 2405743 h 6868760"/>
              <a:gd name="connsiteX22" fmla="*/ 4691743 w 8675952"/>
              <a:gd name="connsiteY22" fmla="*/ 2503714 h 6868760"/>
              <a:gd name="connsiteX23" fmla="*/ 4942114 w 8675952"/>
              <a:gd name="connsiteY23" fmla="*/ 2677886 h 6868760"/>
              <a:gd name="connsiteX24" fmla="*/ 5138057 w 8675952"/>
              <a:gd name="connsiteY24" fmla="*/ 2808514 h 6868760"/>
              <a:gd name="connsiteX25" fmla="*/ 5290457 w 8675952"/>
              <a:gd name="connsiteY25" fmla="*/ 2928257 h 6868760"/>
              <a:gd name="connsiteX26" fmla="*/ 5747657 w 8675952"/>
              <a:gd name="connsiteY26" fmla="*/ 3156857 h 6868760"/>
              <a:gd name="connsiteX27" fmla="*/ 5932714 w 8675952"/>
              <a:gd name="connsiteY27" fmla="*/ 3276600 h 6868760"/>
              <a:gd name="connsiteX28" fmla="*/ 6041571 w 8675952"/>
              <a:gd name="connsiteY28" fmla="*/ 3429000 h 6868760"/>
              <a:gd name="connsiteX29" fmla="*/ 6357257 w 8675952"/>
              <a:gd name="connsiteY29" fmla="*/ 3494314 h 6868760"/>
              <a:gd name="connsiteX30" fmla="*/ 6520543 w 8675952"/>
              <a:gd name="connsiteY30" fmla="*/ 3526971 h 6868760"/>
              <a:gd name="connsiteX31" fmla="*/ 6705600 w 8675952"/>
              <a:gd name="connsiteY31" fmla="*/ 3810000 h 6868760"/>
              <a:gd name="connsiteX32" fmla="*/ 6803571 w 8675952"/>
              <a:gd name="connsiteY32" fmla="*/ 3962400 h 6868760"/>
              <a:gd name="connsiteX33" fmla="*/ 7119257 w 8675952"/>
              <a:gd name="connsiteY33" fmla="*/ 4114800 h 6868760"/>
              <a:gd name="connsiteX34" fmla="*/ 7260771 w 8675952"/>
              <a:gd name="connsiteY34" fmla="*/ 4245429 h 6868760"/>
              <a:gd name="connsiteX35" fmla="*/ 7369628 w 8675952"/>
              <a:gd name="connsiteY35" fmla="*/ 4397829 h 6868760"/>
              <a:gd name="connsiteX36" fmla="*/ 7500257 w 8675952"/>
              <a:gd name="connsiteY36" fmla="*/ 4561114 h 6868760"/>
              <a:gd name="connsiteX37" fmla="*/ 7696200 w 8675952"/>
              <a:gd name="connsiteY37" fmla="*/ 4724400 h 6868760"/>
              <a:gd name="connsiteX38" fmla="*/ 7946571 w 8675952"/>
              <a:gd name="connsiteY38" fmla="*/ 5094514 h 6868760"/>
              <a:gd name="connsiteX39" fmla="*/ 8207828 w 8675952"/>
              <a:gd name="connsiteY39" fmla="*/ 5649686 h 6868760"/>
              <a:gd name="connsiteX40" fmla="*/ 8371114 w 8675952"/>
              <a:gd name="connsiteY40" fmla="*/ 6052457 h 6868760"/>
              <a:gd name="connsiteX41" fmla="*/ 8338457 w 8675952"/>
              <a:gd name="connsiteY41" fmla="*/ 6259286 h 6868760"/>
              <a:gd name="connsiteX42" fmla="*/ 8403771 w 8675952"/>
              <a:gd name="connsiteY42" fmla="*/ 6466114 h 6868760"/>
              <a:gd name="connsiteX43" fmla="*/ 8403771 w 8675952"/>
              <a:gd name="connsiteY43" fmla="*/ 6585857 h 6868760"/>
              <a:gd name="connsiteX44" fmla="*/ 8316686 w 8675952"/>
              <a:gd name="connsiteY44" fmla="*/ 6847114 h 6868760"/>
              <a:gd name="connsiteX45" fmla="*/ 8643257 w 8675952"/>
              <a:gd name="connsiteY45" fmla="*/ 6854372 h 6868760"/>
              <a:gd name="connsiteX46" fmla="*/ 8654142 w 8675952"/>
              <a:gd name="connsiteY46" fmla="*/ 12701 h 6868760"/>
              <a:gd name="connsiteX47" fmla="*/ 7257 w 8675952"/>
              <a:gd name="connsiteY47" fmla="*/ 1 h 6868760"/>
              <a:gd name="connsiteX0" fmla="*/ 0 w 8675952"/>
              <a:gd name="connsiteY0" fmla="*/ 0 h 6868760"/>
              <a:gd name="connsiteX1" fmla="*/ 239486 w 8675952"/>
              <a:gd name="connsiteY1" fmla="*/ 76200 h 6868760"/>
              <a:gd name="connsiteX2" fmla="*/ 337457 w 8675952"/>
              <a:gd name="connsiteY2" fmla="*/ 217714 h 6868760"/>
              <a:gd name="connsiteX3" fmla="*/ 381000 w 8675952"/>
              <a:gd name="connsiteY3" fmla="*/ 424543 h 6868760"/>
              <a:gd name="connsiteX4" fmla="*/ 435428 w 8675952"/>
              <a:gd name="connsiteY4" fmla="*/ 566057 h 6868760"/>
              <a:gd name="connsiteX5" fmla="*/ 598714 w 8675952"/>
              <a:gd name="connsiteY5" fmla="*/ 674914 h 6868760"/>
              <a:gd name="connsiteX6" fmla="*/ 718457 w 8675952"/>
              <a:gd name="connsiteY6" fmla="*/ 903514 h 6868760"/>
              <a:gd name="connsiteX7" fmla="*/ 849086 w 8675952"/>
              <a:gd name="connsiteY7" fmla="*/ 1023257 h 6868760"/>
              <a:gd name="connsiteX8" fmla="*/ 1066800 w 8675952"/>
              <a:gd name="connsiteY8" fmla="*/ 1230086 h 6868760"/>
              <a:gd name="connsiteX9" fmla="*/ 1426028 w 8675952"/>
              <a:gd name="connsiteY9" fmla="*/ 1306286 h 6868760"/>
              <a:gd name="connsiteX10" fmla="*/ 1752600 w 8675952"/>
              <a:gd name="connsiteY10" fmla="*/ 1556657 h 6868760"/>
              <a:gd name="connsiteX11" fmla="*/ 1926771 w 8675952"/>
              <a:gd name="connsiteY11" fmla="*/ 1676400 h 6868760"/>
              <a:gd name="connsiteX12" fmla="*/ 2177143 w 8675952"/>
              <a:gd name="connsiteY12" fmla="*/ 1730829 h 6868760"/>
              <a:gd name="connsiteX13" fmla="*/ 2514600 w 8675952"/>
              <a:gd name="connsiteY13" fmla="*/ 1709057 h 6868760"/>
              <a:gd name="connsiteX14" fmla="*/ 2895600 w 8675952"/>
              <a:gd name="connsiteY14" fmla="*/ 1828800 h 6868760"/>
              <a:gd name="connsiteX15" fmla="*/ 3026228 w 8675952"/>
              <a:gd name="connsiteY15" fmla="*/ 1905000 h 6868760"/>
              <a:gd name="connsiteX16" fmla="*/ 3189514 w 8675952"/>
              <a:gd name="connsiteY16" fmla="*/ 1992086 h 6868760"/>
              <a:gd name="connsiteX17" fmla="*/ 3483428 w 8675952"/>
              <a:gd name="connsiteY17" fmla="*/ 2166257 h 6868760"/>
              <a:gd name="connsiteX18" fmla="*/ 3690257 w 8675952"/>
              <a:gd name="connsiteY18" fmla="*/ 2231571 h 6868760"/>
              <a:gd name="connsiteX19" fmla="*/ 3929743 w 8675952"/>
              <a:gd name="connsiteY19" fmla="*/ 2340429 h 6868760"/>
              <a:gd name="connsiteX20" fmla="*/ 4158343 w 8675952"/>
              <a:gd name="connsiteY20" fmla="*/ 2438400 h 6868760"/>
              <a:gd name="connsiteX21" fmla="*/ 4484914 w 8675952"/>
              <a:gd name="connsiteY21" fmla="*/ 2405743 h 6868760"/>
              <a:gd name="connsiteX22" fmla="*/ 4691743 w 8675952"/>
              <a:gd name="connsiteY22" fmla="*/ 2503714 h 6868760"/>
              <a:gd name="connsiteX23" fmla="*/ 4942114 w 8675952"/>
              <a:gd name="connsiteY23" fmla="*/ 2677886 h 6868760"/>
              <a:gd name="connsiteX24" fmla="*/ 5138057 w 8675952"/>
              <a:gd name="connsiteY24" fmla="*/ 2808514 h 6868760"/>
              <a:gd name="connsiteX25" fmla="*/ 5290457 w 8675952"/>
              <a:gd name="connsiteY25" fmla="*/ 2928257 h 6868760"/>
              <a:gd name="connsiteX26" fmla="*/ 5747657 w 8675952"/>
              <a:gd name="connsiteY26" fmla="*/ 3156857 h 6868760"/>
              <a:gd name="connsiteX27" fmla="*/ 5932714 w 8675952"/>
              <a:gd name="connsiteY27" fmla="*/ 3276600 h 6868760"/>
              <a:gd name="connsiteX28" fmla="*/ 6041571 w 8675952"/>
              <a:gd name="connsiteY28" fmla="*/ 3429000 h 6868760"/>
              <a:gd name="connsiteX29" fmla="*/ 6357257 w 8675952"/>
              <a:gd name="connsiteY29" fmla="*/ 3494314 h 6868760"/>
              <a:gd name="connsiteX30" fmla="*/ 6520543 w 8675952"/>
              <a:gd name="connsiteY30" fmla="*/ 3526971 h 6868760"/>
              <a:gd name="connsiteX31" fmla="*/ 6705600 w 8675952"/>
              <a:gd name="connsiteY31" fmla="*/ 3810000 h 6868760"/>
              <a:gd name="connsiteX32" fmla="*/ 6803571 w 8675952"/>
              <a:gd name="connsiteY32" fmla="*/ 3962400 h 6868760"/>
              <a:gd name="connsiteX33" fmla="*/ 7119257 w 8675952"/>
              <a:gd name="connsiteY33" fmla="*/ 4114800 h 6868760"/>
              <a:gd name="connsiteX34" fmla="*/ 7260771 w 8675952"/>
              <a:gd name="connsiteY34" fmla="*/ 4245429 h 6868760"/>
              <a:gd name="connsiteX35" fmla="*/ 7369628 w 8675952"/>
              <a:gd name="connsiteY35" fmla="*/ 4397829 h 6868760"/>
              <a:gd name="connsiteX36" fmla="*/ 7500257 w 8675952"/>
              <a:gd name="connsiteY36" fmla="*/ 4561114 h 6868760"/>
              <a:gd name="connsiteX37" fmla="*/ 7696200 w 8675952"/>
              <a:gd name="connsiteY37" fmla="*/ 4724400 h 6868760"/>
              <a:gd name="connsiteX38" fmla="*/ 7946571 w 8675952"/>
              <a:gd name="connsiteY38" fmla="*/ 5094514 h 6868760"/>
              <a:gd name="connsiteX39" fmla="*/ 8207828 w 8675952"/>
              <a:gd name="connsiteY39" fmla="*/ 5649686 h 6868760"/>
              <a:gd name="connsiteX40" fmla="*/ 8371114 w 8675952"/>
              <a:gd name="connsiteY40" fmla="*/ 6052457 h 6868760"/>
              <a:gd name="connsiteX41" fmla="*/ 8338457 w 8675952"/>
              <a:gd name="connsiteY41" fmla="*/ 6259286 h 6868760"/>
              <a:gd name="connsiteX42" fmla="*/ 8403771 w 8675952"/>
              <a:gd name="connsiteY42" fmla="*/ 6466114 h 6868760"/>
              <a:gd name="connsiteX43" fmla="*/ 8403771 w 8675952"/>
              <a:gd name="connsiteY43" fmla="*/ 6585857 h 6868760"/>
              <a:gd name="connsiteX44" fmla="*/ 8316686 w 8675952"/>
              <a:gd name="connsiteY44" fmla="*/ 6847114 h 6868760"/>
              <a:gd name="connsiteX45" fmla="*/ 8643257 w 8675952"/>
              <a:gd name="connsiteY45" fmla="*/ 6854372 h 6868760"/>
              <a:gd name="connsiteX46" fmla="*/ 8654142 w 8675952"/>
              <a:gd name="connsiteY46" fmla="*/ 12701 h 6868760"/>
              <a:gd name="connsiteX47" fmla="*/ 7257 w 8675952"/>
              <a:gd name="connsiteY47" fmla="*/ 1 h 6868760"/>
              <a:gd name="connsiteX48" fmla="*/ 0 w 8675952"/>
              <a:gd name="connsiteY48" fmla="*/ 0 h 6868760"/>
              <a:gd name="connsiteX0" fmla="*/ 0 w 8675952"/>
              <a:gd name="connsiteY0" fmla="*/ 0 h 6868760"/>
              <a:gd name="connsiteX1" fmla="*/ 239486 w 8675952"/>
              <a:gd name="connsiteY1" fmla="*/ 76200 h 6868760"/>
              <a:gd name="connsiteX2" fmla="*/ 337457 w 8675952"/>
              <a:gd name="connsiteY2" fmla="*/ 217714 h 6868760"/>
              <a:gd name="connsiteX3" fmla="*/ 381000 w 8675952"/>
              <a:gd name="connsiteY3" fmla="*/ 424543 h 6868760"/>
              <a:gd name="connsiteX4" fmla="*/ 435428 w 8675952"/>
              <a:gd name="connsiteY4" fmla="*/ 566057 h 6868760"/>
              <a:gd name="connsiteX5" fmla="*/ 598714 w 8675952"/>
              <a:gd name="connsiteY5" fmla="*/ 674914 h 6868760"/>
              <a:gd name="connsiteX6" fmla="*/ 718457 w 8675952"/>
              <a:gd name="connsiteY6" fmla="*/ 903514 h 6868760"/>
              <a:gd name="connsiteX7" fmla="*/ 849086 w 8675952"/>
              <a:gd name="connsiteY7" fmla="*/ 1023257 h 6868760"/>
              <a:gd name="connsiteX8" fmla="*/ 1066800 w 8675952"/>
              <a:gd name="connsiteY8" fmla="*/ 1230086 h 6868760"/>
              <a:gd name="connsiteX9" fmla="*/ 1426028 w 8675952"/>
              <a:gd name="connsiteY9" fmla="*/ 1306286 h 6868760"/>
              <a:gd name="connsiteX10" fmla="*/ 1752600 w 8675952"/>
              <a:gd name="connsiteY10" fmla="*/ 1556657 h 6868760"/>
              <a:gd name="connsiteX11" fmla="*/ 1926771 w 8675952"/>
              <a:gd name="connsiteY11" fmla="*/ 1676400 h 6868760"/>
              <a:gd name="connsiteX12" fmla="*/ 2177143 w 8675952"/>
              <a:gd name="connsiteY12" fmla="*/ 1730829 h 6868760"/>
              <a:gd name="connsiteX13" fmla="*/ 2514600 w 8675952"/>
              <a:gd name="connsiteY13" fmla="*/ 1709057 h 6868760"/>
              <a:gd name="connsiteX14" fmla="*/ 2895600 w 8675952"/>
              <a:gd name="connsiteY14" fmla="*/ 1828800 h 6868760"/>
              <a:gd name="connsiteX15" fmla="*/ 3026228 w 8675952"/>
              <a:gd name="connsiteY15" fmla="*/ 1905000 h 6868760"/>
              <a:gd name="connsiteX16" fmla="*/ 3189514 w 8675952"/>
              <a:gd name="connsiteY16" fmla="*/ 1992086 h 6868760"/>
              <a:gd name="connsiteX17" fmla="*/ 3483428 w 8675952"/>
              <a:gd name="connsiteY17" fmla="*/ 2166257 h 6868760"/>
              <a:gd name="connsiteX18" fmla="*/ 3690257 w 8675952"/>
              <a:gd name="connsiteY18" fmla="*/ 2231571 h 6868760"/>
              <a:gd name="connsiteX19" fmla="*/ 3929743 w 8675952"/>
              <a:gd name="connsiteY19" fmla="*/ 2340429 h 6868760"/>
              <a:gd name="connsiteX20" fmla="*/ 4158343 w 8675952"/>
              <a:gd name="connsiteY20" fmla="*/ 2438400 h 6868760"/>
              <a:gd name="connsiteX21" fmla="*/ 4484914 w 8675952"/>
              <a:gd name="connsiteY21" fmla="*/ 2405743 h 6868760"/>
              <a:gd name="connsiteX22" fmla="*/ 4691743 w 8675952"/>
              <a:gd name="connsiteY22" fmla="*/ 2503714 h 6868760"/>
              <a:gd name="connsiteX23" fmla="*/ 4942114 w 8675952"/>
              <a:gd name="connsiteY23" fmla="*/ 2677886 h 6868760"/>
              <a:gd name="connsiteX24" fmla="*/ 5138057 w 8675952"/>
              <a:gd name="connsiteY24" fmla="*/ 2808514 h 6868760"/>
              <a:gd name="connsiteX25" fmla="*/ 5290457 w 8675952"/>
              <a:gd name="connsiteY25" fmla="*/ 2928257 h 6868760"/>
              <a:gd name="connsiteX26" fmla="*/ 5747657 w 8675952"/>
              <a:gd name="connsiteY26" fmla="*/ 3156857 h 6868760"/>
              <a:gd name="connsiteX27" fmla="*/ 5932714 w 8675952"/>
              <a:gd name="connsiteY27" fmla="*/ 3276600 h 6868760"/>
              <a:gd name="connsiteX28" fmla="*/ 6041571 w 8675952"/>
              <a:gd name="connsiteY28" fmla="*/ 3429000 h 6868760"/>
              <a:gd name="connsiteX29" fmla="*/ 6357257 w 8675952"/>
              <a:gd name="connsiteY29" fmla="*/ 3494314 h 6868760"/>
              <a:gd name="connsiteX30" fmla="*/ 6520543 w 8675952"/>
              <a:gd name="connsiteY30" fmla="*/ 3526971 h 6868760"/>
              <a:gd name="connsiteX31" fmla="*/ 6705600 w 8675952"/>
              <a:gd name="connsiteY31" fmla="*/ 3810000 h 6868760"/>
              <a:gd name="connsiteX32" fmla="*/ 6803571 w 8675952"/>
              <a:gd name="connsiteY32" fmla="*/ 3962400 h 6868760"/>
              <a:gd name="connsiteX33" fmla="*/ 7119257 w 8675952"/>
              <a:gd name="connsiteY33" fmla="*/ 4114800 h 6868760"/>
              <a:gd name="connsiteX34" fmla="*/ 7260771 w 8675952"/>
              <a:gd name="connsiteY34" fmla="*/ 4245429 h 6868760"/>
              <a:gd name="connsiteX35" fmla="*/ 7369628 w 8675952"/>
              <a:gd name="connsiteY35" fmla="*/ 4397829 h 6868760"/>
              <a:gd name="connsiteX36" fmla="*/ 7500257 w 8675952"/>
              <a:gd name="connsiteY36" fmla="*/ 4561114 h 6868760"/>
              <a:gd name="connsiteX37" fmla="*/ 7696200 w 8675952"/>
              <a:gd name="connsiteY37" fmla="*/ 4724400 h 6868760"/>
              <a:gd name="connsiteX38" fmla="*/ 7946571 w 8675952"/>
              <a:gd name="connsiteY38" fmla="*/ 5094514 h 6868760"/>
              <a:gd name="connsiteX39" fmla="*/ 8207828 w 8675952"/>
              <a:gd name="connsiteY39" fmla="*/ 5649686 h 6868760"/>
              <a:gd name="connsiteX40" fmla="*/ 8371114 w 8675952"/>
              <a:gd name="connsiteY40" fmla="*/ 6052457 h 6868760"/>
              <a:gd name="connsiteX41" fmla="*/ 8338457 w 8675952"/>
              <a:gd name="connsiteY41" fmla="*/ 6259286 h 6868760"/>
              <a:gd name="connsiteX42" fmla="*/ 8403771 w 8675952"/>
              <a:gd name="connsiteY42" fmla="*/ 6466114 h 6868760"/>
              <a:gd name="connsiteX43" fmla="*/ 8403771 w 8675952"/>
              <a:gd name="connsiteY43" fmla="*/ 6585857 h 6868760"/>
              <a:gd name="connsiteX44" fmla="*/ 8316686 w 8675952"/>
              <a:gd name="connsiteY44" fmla="*/ 6847114 h 6868760"/>
              <a:gd name="connsiteX45" fmla="*/ 8643257 w 8675952"/>
              <a:gd name="connsiteY45" fmla="*/ 6854372 h 6868760"/>
              <a:gd name="connsiteX46" fmla="*/ 8654142 w 8675952"/>
              <a:gd name="connsiteY46" fmla="*/ 1 h 6868760"/>
              <a:gd name="connsiteX47" fmla="*/ 7257 w 8675952"/>
              <a:gd name="connsiteY47" fmla="*/ 1 h 6868760"/>
              <a:gd name="connsiteX48" fmla="*/ 0 w 8675952"/>
              <a:gd name="connsiteY48" fmla="*/ 0 h 6868760"/>
              <a:gd name="connsiteX0" fmla="*/ 0 w 8668883"/>
              <a:gd name="connsiteY0" fmla="*/ 0 h 6868760"/>
              <a:gd name="connsiteX1" fmla="*/ 239486 w 8668883"/>
              <a:gd name="connsiteY1" fmla="*/ 76200 h 6868760"/>
              <a:gd name="connsiteX2" fmla="*/ 337457 w 8668883"/>
              <a:gd name="connsiteY2" fmla="*/ 217714 h 6868760"/>
              <a:gd name="connsiteX3" fmla="*/ 381000 w 8668883"/>
              <a:gd name="connsiteY3" fmla="*/ 424543 h 6868760"/>
              <a:gd name="connsiteX4" fmla="*/ 435428 w 8668883"/>
              <a:gd name="connsiteY4" fmla="*/ 566057 h 6868760"/>
              <a:gd name="connsiteX5" fmla="*/ 598714 w 8668883"/>
              <a:gd name="connsiteY5" fmla="*/ 674914 h 6868760"/>
              <a:gd name="connsiteX6" fmla="*/ 718457 w 8668883"/>
              <a:gd name="connsiteY6" fmla="*/ 903514 h 6868760"/>
              <a:gd name="connsiteX7" fmla="*/ 849086 w 8668883"/>
              <a:gd name="connsiteY7" fmla="*/ 1023257 h 6868760"/>
              <a:gd name="connsiteX8" fmla="*/ 1066800 w 8668883"/>
              <a:gd name="connsiteY8" fmla="*/ 1230086 h 6868760"/>
              <a:gd name="connsiteX9" fmla="*/ 1426028 w 8668883"/>
              <a:gd name="connsiteY9" fmla="*/ 1306286 h 6868760"/>
              <a:gd name="connsiteX10" fmla="*/ 1752600 w 8668883"/>
              <a:gd name="connsiteY10" fmla="*/ 1556657 h 6868760"/>
              <a:gd name="connsiteX11" fmla="*/ 1926771 w 8668883"/>
              <a:gd name="connsiteY11" fmla="*/ 1676400 h 6868760"/>
              <a:gd name="connsiteX12" fmla="*/ 2177143 w 8668883"/>
              <a:gd name="connsiteY12" fmla="*/ 1730829 h 6868760"/>
              <a:gd name="connsiteX13" fmla="*/ 2514600 w 8668883"/>
              <a:gd name="connsiteY13" fmla="*/ 1709057 h 6868760"/>
              <a:gd name="connsiteX14" fmla="*/ 2895600 w 8668883"/>
              <a:gd name="connsiteY14" fmla="*/ 1828800 h 6868760"/>
              <a:gd name="connsiteX15" fmla="*/ 3026228 w 8668883"/>
              <a:gd name="connsiteY15" fmla="*/ 1905000 h 6868760"/>
              <a:gd name="connsiteX16" fmla="*/ 3189514 w 8668883"/>
              <a:gd name="connsiteY16" fmla="*/ 1992086 h 6868760"/>
              <a:gd name="connsiteX17" fmla="*/ 3483428 w 8668883"/>
              <a:gd name="connsiteY17" fmla="*/ 2166257 h 6868760"/>
              <a:gd name="connsiteX18" fmla="*/ 3690257 w 8668883"/>
              <a:gd name="connsiteY18" fmla="*/ 2231571 h 6868760"/>
              <a:gd name="connsiteX19" fmla="*/ 3929743 w 8668883"/>
              <a:gd name="connsiteY19" fmla="*/ 2340429 h 6868760"/>
              <a:gd name="connsiteX20" fmla="*/ 4158343 w 8668883"/>
              <a:gd name="connsiteY20" fmla="*/ 2438400 h 6868760"/>
              <a:gd name="connsiteX21" fmla="*/ 4484914 w 8668883"/>
              <a:gd name="connsiteY21" fmla="*/ 2405743 h 6868760"/>
              <a:gd name="connsiteX22" fmla="*/ 4691743 w 8668883"/>
              <a:gd name="connsiteY22" fmla="*/ 2503714 h 6868760"/>
              <a:gd name="connsiteX23" fmla="*/ 4942114 w 8668883"/>
              <a:gd name="connsiteY23" fmla="*/ 2677886 h 6868760"/>
              <a:gd name="connsiteX24" fmla="*/ 5138057 w 8668883"/>
              <a:gd name="connsiteY24" fmla="*/ 2808514 h 6868760"/>
              <a:gd name="connsiteX25" fmla="*/ 5290457 w 8668883"/>
              <a:gd name="connsiteY25" fmla="*/ 2928257 h 6868760"/>
              <a:gd name="connsiteX26" fmla="*/ 5747657 w 8668883"/>
              <a:gd name="connsiteY26" fmla="*/ 3156857 h 6868760"/>
              <a:gd name="connsiteX27" fmla="*/ 5932714 w 8668883"/>
              <a:gd name="connsiteY27" fmla="*/ 3276600 h 6868760"/>
              <a:gd name="connsiteX28" fmla="*/ 6041571 w 8668883"/>
              <a:gd name="connsiteY28" fmla="*/ 3429000 h 6868760"/>
              <a:gd name="connsiteX29" fmla="*/ 6357257 w 8668883"/>
              <a:gd name="connsiteY29" fmla="*/ 3494314 h 6868760"/>
              <a:gd name="connsiteX30" fmla="*/ 6520543 w 8668883"/>
              <a:gd name="connsiteY30" fmla="*/ 3526971 h 6868760"/>
              <a:gd name="connsiteX31" fmla="*/ 6705600 w 8668883"/>
              <a:gd name="connsiteY31" fmla="*/ 3810000 h 6868760"/>
              <a:gd name="connsiteX32" fmla="*/ 6803571 w 8668883"/>
              <a:gd name="connsiteY32" fmla="*/ 3962400 h 6868760"/>
              <a:gd name="connsiteX33" fmla="*/ 7119257 w 8668883"/>
              <a:gd name="connsiteY33" fmla="*/ 4114800 h 6868760"/>
              <a:gd name="connsiteX34" fmla="*/ 7260771 w 8668883"/>
              <a:gd name="connsiteY34" fmla="*/ 4245429 h 6868760"/>
              <a:gd name="connsiteX35" fmla="*/ 7369628 w 8668883"/>
              <a:gd name="connsiteY35" fmla="*/ 4397829 h 6868760"/>
              <a:gd name="connsiteX36" fmla="*/ 7500257 w 8668883"/>
              <a:gd name="connsiteY36" fmla="*/ 4561114 h 6868760"/>
              <a:gd name="connsiteX37" fmla="*/ 7696200 w 8668883"/>
              <a:gd name="connsiteY37" fmla="*/ 4724400 h 6868760"/>
              <a:gd name="connsiteX38" fmla="*/ 7946571 w 8668883"/>
              <a:gd name="connsiteY38" fmla="*/ 5094514 h 6868760"/>
              <a:gd name="connsiteX39" fmla="*/ 8207828 w 8668883"/>
              <a:gd name="connsiteY39" fmla="*/ 5649686 h 6868760"/>
              <a:gd name="connsiteX40" fmla="*/ 8371114 w 8668883"/>
              <a:gd name="connsiteY40" fmla="*/ 6052457 h 6868760"/>
              <a:gd name="connsiteX41" fmla="*/ 8338457 w 8668883"/>
              <a:gd name="connsiteY41" fmla="*/ 6259286 h 6868760"/>
              <a:gd name="connsiteX42" fmla="*/ 8403771 w 8668883"/>
              <a:gd name="connsiteY42" fmla="*/ 6466114 h 6868760"/>
              <a:gd name="connsiteX43" fmla="*/ 8403771 w 8668883"/>
              <a:gd name="connsiteY43" fmla="*/ 6585857 h 6868760"/>
              <a:gd name="connsiteX44" fmla="*/ 8316686 w 8668883"/>
              <a:gd name="connsiteY44" fmla="*/ 6847114 h 6868760"/>
              <a:gd name="connsiteX45" fmla="*/ 8643257 w 8668883"/>
              <a:gd name="connsiteY45" fmla="*/ 6854372 h 6868760"/>
              <a:gd name="connsiteX46" fmla="*/ 8654142 w 8668883"/>
              <a:gd name="connsiteY46" fmla="*/ 1 h 6868760"/>
              <a:gd name="connsiteX47" fmla="*/ 7257 w 8668883"/>
              <a:gd name="connsiteY47" fmla="*/ 1 h 6868760"/>
              <a:gd name="connsiteX48" fmla="*/ 0 w 8668883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69628 w 8654142"/>
              <a:gd name="connsiteY35" fmla="*/ 4397829 h 6868760"/>
              <a:gd name="connsiteX36" fmla="*/ 7500257 w 8654142"/>
              <a:gd name="connsiteY36" fmla="*/ 4561114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69628 w 8654142"/>
              <a:gd name="connsiteY35" fmla="*/ 43978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69628 w 8654142"/>
              <a:gd name="connsiteY35" fmla="*/ 43978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07828 w 8654142"/>
              <a:gd name="connsiteY39" fmla="*/ 5649686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71114 w 8654142"/>
              <a:gd name="connsiteY40" fmla="*/ 6052457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38457 w 8654142"/>
              <a:gd name="connsiteY41" fmla="*/ 62592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3771 w 8654142"/>
              <a:gd name="connsiteY43" fmla="*/ 6585857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0948 w 8654142"/>
              <a:gd name="connsiteY43" fmla="*/ 6631012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0948 w 8654142"/>
              <a:gd name="connsiteY43" fmla="*/ 6631012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68760"/>
              <a:gd name="connsiteX1" fmla="*/ 239486 w 8654142"/>
              <a:gd name="connsiteY1" fmla="*/ 76200 h 6868760"/>
              <a:gd name="connsiteX2" fmla="*/ 337457 w 8654142"/>
              <a:gd name="connsiteY2" fmla="*/ 217714 h 6868760"/>
              <a:gd name="connsiteX3" fmla="*/ 381000 w 8654142"/>
              <a:gd name="connsiteY3" fmla="*/ 424543 h 6868760"/>
              <a:gd name="connsiteX4" fmla="*/ 435428 w 8654142"/>
              <a:gd name="connsiteY4" fmla="*/ 566057 h 6868760"/>
              <a:gd name="connsiteX5" fmla="*/ 598714 w 8654142"/>
              <a:gd name="connsiteY5" fmla="*/ 674914 h 6868760"/>
              <a:gd name="connsiteX6" fmla="*/ 718457 w 8654142"/>
              <a:gd name="connsiteY6" fmla="*/ 903514 h 6868760"/>
              <a:gd name="connsiteX7" fmla="*/ 849086 w 8654142"/>
              <a:gd name="connsiteY7" fmla="*/ 1023257 h 6868760"/>
              <a:gd name="connsiteX8" fmla="*/ 1066800 w 8654142"/>
              <a:gd name="connsiteY8" fmla="*/ 1230086 h 6868760"/>
              <a:gd name="connsiteX9" fmla="*/ 1426028 w 8654142"/>
              <a:gd name="connsiteY9" fmla="*/ 1306286 h 6868760"/>
              <a:gd name="connsiteX10" fmla="*/ 1752600 w 8654142"/>
              <a:gd name="connsiteY10" fmla="*/ 1556657 h 6868760"/>
              <a:gd name="connsiteX11" fmla="*/ 1926771 w 8654142"/>
              <a:gd name="connsiteY11" fmla="*/ 1676400 h 6868760"/>
              <a:gd name="connsiteX12" fmla="*/ 2177143 w 8654142"/>
              <a:gd name="connsiteY12" fmla="*/ 1730829 h 6868760"/>
              <a:gd name="connsiteX13" fmla="*/ 2514600 w 8654142"/>
              <a:gd name="connsiteY13" fmla="*/ 1709057 h 6868760"/>
              <a:gd name="connsiteX14" fmla="*/ 2895600 w 8654142"/>
              <a:gd name="connsiteY14" fmla="*/ 1828800 h 6868760"/>
              <a:gd name="connsiteX15" fmla="*/ 3026228 w 8654142"/>
              <a:gd name="connsiteY15" fmla="*/ 1905000 h 6868760"/>
              <a:gd name="connsiteX16" fmla="*/ 3189514 w 8654142"/>
              <a:gd name="connsiteY16" fmla="*/ 1992086 h 6868760"/>
              <a:gd name="connsiteX17" fmla="*/ 3483428 w 8654142"/>
              <a:gd name="connsiteY17" fmla="*/ 2166257 h 6868760"/>
              <a:gd name="connsiteX18" fmla="*/ 3690257 w 8654142"/>
              <a:gd name="connsiteY18" fmla="*/ 2231571 h 6868760"/>
              <a:gd name="connsiteX19" fmla="*/ 3929743 w 8654142"/>
              <a:gd name="connsiteY19" fmla="*/ 2340429 h 6868760"/>
              <a:gd name="connsiteX20" fmla="*/ 4158343 w 8654142"/>
              <a:gd name="connsiteY20" fmla="*/ 2438400 h 6868760"/>
              <a:gd name="connsiteX21" fmla="*/ 4484914 w 8654142"/>
              <a:gd name="connsiteY21" fmla="*/ 2405743 h 6868760"/>
              <a:gd name="connsiteX22" fmla="*/ 4691743 w 8654142"/>
              <a:gd name="connsiteY22" fmla="*/ 2503714 h 6868760"/>
              <a:gd name="connsiteX23" fmla="*/ 4942114 w 8654142"/>
              <a:gd name="connsiteY23" fmla="*/ 2677886 h 6868760"/>
              <a:gd name="connsiteX24" fmla="*/ 5138057 w 8654142"/>
              <a:gd name="connsiteY24" fmla="*/ 2808514 h 6868760"/>
              <a:gd name="connsiteX25" fmla="*/ 5290457 w 8654142"/>
              <a:gd name="connsiteY25" fmla="*/ 2928257 h 6868760"/>
              <a:gd name="connsiteX26" fmla="*/ 5747657 w 8654142"/>
              <a:gd name="connsiteY26" fmla="*/ 3156857 h 6868760"/>
              <a:gd name="connsiteX27" fmla="*/ 5932714 w 8654142"/>
              <a:gd name="connsiteY27" fmla="*/ 3276600 h 6868760"/>
              <a:gd name="connsiteX28" fmla="*/ 6041571 w 8654142"/>
              <a:gd name="connsiteY28" fmla="*/ 3429000 h 6868760"/>
              <a:gd name="connsiteX29" fmla="*/ 6357257 w 8654142"/>
              <a:gd name="connsiteY29" fmla="*/ 3494314 h 6868760"/>
              <a:gd name="connsiteX30" fmla="*/ 6520543 w 8654142"/>
              <a:gd name="connsiteY30" fmla="*/ 3526971 h 6868760"/>
              <a:gd name="connsiteX31" fmla="*/ 6705600 w 8654142"/>
              <a:gd name="connsiteY31" fmla="*/ 3810000 h 6868760"/>
              <a:gd name="connsiteX32" fmla="*/ 6803571 w 8654142"/>
              <a:gd name="connsiteY32" fmla="*/ 3962400 h 6868760"/>
              <a:gd name="connsiteX33" fmla="*/ 7119257 w 8654142"/>
              <a:gd name="connsiteY33" fmla="*/ 4114800 h 6868760"/>
              <a:gd name="connsiteX34" fmla="*/ 7260771 w 8654142"/>
              <a:gd name="connsiteY34" fmla="*/ 4245429 h 6868760"/>
              <a:gd name="connsiteX35" fmla="*/ 7352694 w 8654142"/>
              <a:gd name="connsiteY35" fmla="*/ 4372429 h 6868760"/>
              <a:gd name="connsiteX36" fmla="*/ 7460746 w 8654142"/>
              <a:gd name="connsiteY36" fmla="*/ 4524425 h 6868760"/>
              <a:gd name="connsiteX37" fmla="*/ 7696200 w 8654142"/>
              <a:gd name="connsiteY37" fmla="*/ 4724400 h 6868760"/>
              <a:gd name="connsiteX38" fmla="*/ 7946571 w 8654142"/>
              <a:gd name="connsiteY38" fmla="*/ 5094514 h 6868760"/>
              <a:gd name="connsiteX39" fmla="*/ 8238873 w 8654142"/>
              <a:gd name="connsiteY39" fmla="*/ 5644041 h 6868760"/>
              <a:gd name="connsiteX40" fmla="*/ 8388047 w 8654142"/>
              <a:gd name="connsiteY40" fmla="*/ 6024234 h 6868760"/>
              <a:gd name="connsiteX41" fmla="*/ 8369501 w 8654142"/>
              <a:gd name="connsiteY41" fmla="*/ 6284686 h 6868760"/>
              <a:gd name="connsiteX42" fmla="*/ 8403771 w 8654142"/>
              <a:gd name="connsiteY42" fmla="*/ 6466114 h 6868760"/>
              <a:gd name="connsiteX43" fmla="*/ 8400948 w 8654142"/>
              <a:gd name="connsiteY43" fmla="*/ 6631012 h 6868760"/>
              <a:gd name="connsiteX44" fmla="*/ 8316686 w 8654142"/>
              <a:gd name="connsiteY44" fmla="*/ 6847114 h 6868760"/>
              <a:gd name="connsiteX45" fmla="*/ 8643257 w 8654142"/>
              <a:gd name="connsiteY45" fmla="*/ 6854372 h 6868760"/>
              <a:gd name="connsiteX46" fmla="*/ 8654142 w 8654142"/>
              <a:gd name="connsiteY46" fmla="*/ 1 h 6868760"/>
              <a:gd name="connsiteX47" fmla="*/ 7257 w 8654142"/>
              <a:gd name="connsiteY47" fmla="*/ 1 h 6868760"/>
              <a:gd name="connsiteX48" fmla="*/ 0 w 8654142"/>
              <a:gd name="connsiteY48" fmla="*/ 0 h 6868760"/>
              <a:gd name="connsiteX0" fmla="*/ 0 w 8654142"/>
              <a:gd name="connsiteY0" fmla="*/ 0 h 6859895"/>
              <a:gd name="connsiteX1" fmla="*/ 239486 w 8654142"/>
              <a:gd name="connsiteY1" fmla="*/ 76200 h 6859895"/>
              <a:gd name="connsiteX2" fmla="*/ 337457 w 8654142"/>
              <a:gd name="connsiteY2" fmla="*/ 217714 h 6859895"/>
              <a:gd name="connsiteX3" fmla="*/ 381000 w 8654142"/>
              <a:gd name="connsiteY3" fmla="*/ 424543 h 6859895"/>
              <a:gd name="connsiteX4" fmla="*/ 435428 w 8654142"/>
              <a:gd name="connsiteY4" fmla="*/ 566057 h 6859895"/>
              <a:gd name="connsiteX5" fmla="*/ 598714 w 8654142"/>
              <a:gd name="connsiteY5" fmla="*/ 674914 h 6859895"/>
              <a:gd name="connsiteX6" fmla="*/ 718457 w 8654142"/>
              <a:gd name="connsiteY6" fmla="*/ 903514 h 6859895"/>
              <a:gd name="connsiteX7" fmla="*/ 849086 w 8654142"/>
              <a:gd name="connsiteY7" fmla="*/ 1023257 h 6859895"/>
              <a:gd name="connsiteX8" fmla="*/ 1066800 w 8654142"/>
              <a:gd name="connsiteY8" fmla="*/ 1230086 h 6859895"/>
              <a:gd name="connsiteX9" fmla="*/ 1426028 w 8654142"/>
              <a:gd name="connsiteY9" fmla="*/ 1306286 h 6859895"/>
              <a:gd name="connsiteX10" fmla="*/ 1752600 w 8654142"/>
              <a:gd name="connsiteY10" fmla="*/ 1556657 h 6859895"/>
              <a:gd name="connsiteX11" fmla="*/ 1926771 w 8654142"/>
              <a:gd name="connsiteY11" fmla="*/ 1676400 h 6859895"/>
              <a:gd name="connsiteX12" fmla="*/ 2177143 w 8654142"/>
              <a:gd name="connsiteY12" fmla="*/ 1730829 h 6859895"/>
              <a:gd name="connsiteX13" fmla="*/ 2514600 w 8654142"/>
              <a:gd name="connsiteY13" fmla="*/ 1709057 h 6859895"/>
              <a:gd name="connsiteX14" fmla="*/ 2895600 w 8654142"/>
              <a:gd name="connsiteY14" fmla="*/ 1828800 h 6859895"/>
              <a:gd name="connsiteX15" fmla="*/ 3026228 w 8654142"/>
              <a:gd name="connsiteY15" fmla="*/ 1905000 h 6859895"/>
              <a:gd name="connsiteX16" fmla="*/ 3189514 w 8654142"/>
              <a:gd name="connsiteY16" fmla="*/ 1992086 h 6859895"/>
              <a:gd name="connsiteX17" fmla="*/ 3483428 w 8654142"/>
              <a:gd name="connsiteY17" fmla="*/ 2166257 h 6859895"/>
              <a:gd name="connsiteX18" fmla="*/ 3690257 w 8654142"/>
              <a:gd name="connsiteY18" fmla="*/ 2231571 h 6859895"/>
              <a:gd name="connsiteX19" fmla="*/ 3929743 w 8654142"/>
              <a:gd name="connsiteY19" fmla="*/ 2340429 h 6859895"/>
              <a:gd name="connsiteX20" fmla="*/ 4158343 w 8654142"/>
              <a:gd name="connsiteY20" fmla="*/ 2438400 h 6859895"/>
              <a:gd name="connsiteX21" fmla="*/ 4484914 w 8654142"/>
              <a:gd name="connsiteY21" fmla="*/ 2405743 h 6859895"/>
              <a:gd name="connsiteX22" fmla="*/ 4691743 w 8654142"/>
              <a:gd name="connsiteY22" fmla="*/ 2503714 h 6859895"/>
              <a:gd name="connsiteX23" fmla="*/ 4942114 w 8654142"/>
              <a:gd name="connsiteY23" fmla="*/ 2677886 h 6859895"/>
              <a:gd name="connsiteX24" fmla="*/ 5138057 w 8654142"/>
              <a:gd name="connsiteY24" fmla="*/ 2808514 h 6859895"/>
              <a:gd name="connsiteX25" fmla="*/ 5290457 w 8654142"/>
              <a:gd name="connsiteY25" fmla="*/ 2928257 h 6859895"/>
              <a:gd name="connsiteX26" fmla="*/ 5747657 w 8654142"/>
              <a:gd name="connsiteY26" fmla="*/ 3156857 h 6859895"/>
              <a:gd name="connsiteX27" fmla="*/ 5932714 w 8654142"/>
              <a:gd name="connsiteY27" fmla="*/ 3276600 h 6859895"/>
              <a:gd name="connsiteX28" fmla="*/ 6041571 w 8654142"/>
              <a:gd name="connsiteY28" fmla="*/ 3429000 h 6859895"/>
              <a:gd name="connsiteX29" fmla="*/ 6357257 w 8654142"/>
              <a:gd name="connsiteY29" fmla="*/ 3494314 h 6859895"/>
              <a:gd name="connsiteX30" fmla="*/ 6520543 w 8654142"/>
              <a:gd name="connsiteY30" fmla="*/ 3526971 h 6859895"/>
              <a:gd name="connsiteX31" fmla="*/ 6705600 w 8654142"/>
              <a:gd name="connsiteY31" fmla="*/ 3810000 h 6859895"/>
              <a:gd name="connsiteX32" fmla="*/ 6803571 w 8654142"/>
              <a:gd name="connsiteY32" fmla="*/ 3962400 h 6859895"/>
              <a:gd name="connsiteX33" fmla="*/ 7119257 w 8654142"/>
              <a:gd name="connsiteY33" fmla="*/ 4114800 h 6859895"/>
              <a:gd name="connsiteX34" fmla="*/ 7260771 w 8654142"/>
              <a:gd name="connsiteY34" fmla="*/ 4245429 h 6859895"/>
              <a:gd name="connsiteX35" fmla="*/ 7352694 w 8654142"/>
              <a:gd name="connsiteY35" fmla="*/ 4372429 h 6859895"/>
              <a:gd name="connsiteX36" fmla="*/ 7460746 w 8654142"/>
              <a:gd name="connsiteY36" fmla="*/ 4524425 h 6859895"/>
              <a:gd name="connsiteX37" fmla="*/ 7696200 w 8654142"/>
              <a:gd name="connsiteY37" fmla="*/ 4724400 h 6859895"/>
              <a:gd name="connsiteX38" fmla="*/ 7946571 w 8654142"/>
              <a:gd name="connsiteY38" fmla="*/ 5094514 h 6859895"/>
              <a:gd name="connsiteX39" fmla="*/ 8238873 w 8654142"/>
              <a:gd name="connsiteY39" fmla="*/ 5644041 h 6859895"/>
              <a:gd name="connsiteX40" fmla="*/ 8388047 w 8654142"/>
              <a:gd name="connsiteY40" fmla="*/ 6024234 h 6859895"/>
              <a:gd name="connsiteX41" fmla="*/ 8369501 w 8654142"/>
              <a:gd name="connsiteY41" fmla="*/ 6284686 h 6859895"/>
              <a:gd name="connsiteX42" fmla="*/ 8403771 w 8654142"/>
              <a:gd name="connsiteY42" fmla="*/ 6466114 h 6859895"/>
              <a:gd name="connsiteX43" fmla="*/ 8400948 w 8654142"/>
              <a:gd name="connsiteY43" fmla="*/ 6631012 h 6859895"/>
              <a:gd name="connsiteX44" fmla="*/ 8313863 w 8654142"/>
              <a:gd name="connsiteY44" fmla="*/ 6833003 h 6859895"/>
              <a:gd name="connsiteX45" fmla="*/ 8643257 w 8654142"/>
              <a:gd name="connsiteY45" fmla="*/ 6854372 h 6859895"/>
              <a:gd name="connsiteX46" fmla="*/ 8654142 w 8654142"/>
              <a:gd name="connsiteY46" fmla="*/ 1 h 6859895"/>
              <a:gd name="connsiteX47" fmla="*/ 7257 w 8654142"/>
              <a:gd name="connsiteY47" fmla="*/ 1 h 6859895"/>
              <a:gd name="connsiteX48" fmla="*/ 0 w 8654142"/>
              <a:gd name="connsiteY48" fmla="*/ 0 h 6859895"/>
              <a:gd name="connsiteX0" fmla="*/ 0 w 8654142"/>
              <a:gd name="connsiteY0" fmla="*/ 0 h 6859895"/>
              <a:gd name="connsiteX1" fmla="*/ 239486 w 8654142"/>
              <a:gd name="connsiteY1" fmla="*/ 76200 h 6859895"/>
              <a:gd name="connsiteX2" fmla="*/ 337457 w 8654142"/>
              <a:gd name="connsiteY2" fmla="*/ 217714 h 6859895"/>
              <a:gd name="connsiteX3" fmla="*/ 381000 w 8654142"/>
              <a:gd name="connsiteY3" fmla="*/ 424543 h 6859895"/>
              <a:gd name="connsiteX4" fmla="*/ 435428 w 8654142"/>
              <a:gd name="connsiteY4" fmla="*/ 566057 h 6859895"/>
              <a:gd name="connsiteX5" fmla="*/ 598714 w 8654142"/>
              <a:gd name="connsiteY5" fmla="*/ 674914 h 6859895"/>
              <a:gd name="connsiteX6" fmla="*/ 718457 w 8654142"/>
              <a:gd name="connsiteY6" fmla="*/ 903514 h 6859895"/>
              <a:gd name="connsiteX7" fmla="*/ 849086 w 8654142"/>
              <a:gd name="connsiteY7" fmla="*/ 1023257 h 6859895"/>
              <a:gd name="connsiteX8" fmla="*/ 1066800 w 8654142"/>
              <a:gd name="connsiteY8" fmla="*/ 1230086 h 6859895"/>
              <a:gd name="connsiteX9" fmla="*/ 1426028 w 8654142"/>
              <a:gd name="connsiteY9" fmla="*/ 1306286 h 6859895"/>
              <a:gd name="connsiteX10" fmla="*/ 1752600 w 8654142"/>
              <a:gd name="connsiteY10" fmla="*/ 1556657 h 6859895"/>
              <a:gd name="connsiteX11" fmla="*/ 1926771 w 8654142"/>
              <a:gd name="connsiteY11" fmla="*/ 1676400 h 6859895"/>
              <a:gd name="connsiteX12" fmla="*/ 2177143 w 8654142"/>
              <a:gd name="connsiteY12" fmla="*/ 1730829 h 6859895"/>
              <a:gd name="connsiteX13" fmla="*/ 2514600 w 8654142"/>
              <a:gd name="connsiteY13" fmla="*/ 1709057 h 6859895"/>
              <a:gd name="connsiteX14" fmla="*/ 2895600 w 8654142"/>
              <a:gd name="connsiteY14" fmla="*/ 1828800 h 6859895"/>
              <a:gd name="connsiteX15" fmla="*/ 3026228 w 8654142"/>
              <a:gd name="connsiteY15" fmla="*/ 1905000 h 6859895"/>
              <a:gd name="connsiteX16" fmla="*/ 3189514 w 8654142"/>
              <a:gd name="connsiteY16" fmla="*/ 1992086 h 6859895"/>
              <a:gd name="connsiteX17" fmla="*/ 3483428 w 8654142"/>
              <a:gd name="connsiteY17" fmla="*/ 2166257 h 6859895"/>
              <a:gd name="connsiteX18" fmla="*/ 3690257 w 8654142"/>
              <a:gd name="connsiteY18" fmla="*/ 2231571 h 6859895"/>
              <a:gd name="connsiteX19" fmla="*/ 3929743 w 8654142"/>
              <a:gd name="connsiteY19" fmla="*/ 2340429 h 6859895"/>
              <a:gd name="connsiteX20" fmla="*/ 4158343 w 8654142"/>
              <a:gd name="connsiteY20" fmla="*/ 2438400 h 6859895"/>
              <a:gd name="connsiteX21" fmla="*/ 4484914 w 8654142"/>
              <a:gd name="connsiteY21" fmla="*/ 2405743 h 6859895"/>
              <a:gd name="connsiteX22" fmla="*/ 4691743 w 8654142"/>
              <a:gd name="connsiteY22" fmla="*/ 2503714 h 6859895"/>
              <a:gd name="connsiteX23" fmla="*/ 4942114 w 8654142"/>
              <a:gd name="connsiteY23" fmla="*/ 2677886 h 6859895"/>
              <a:gd name="connsiteX24" fmla="*/ 5138057 w 8654142"/>
              <a:gd name="connsiteY24" fmla="*/ 2808514 h 6859895"/>
              <a:gd name="connsiteX25" fmla="*/ 5290457 w 8654142"/>
              <a:gd name="connsiteY25" fmla="*/ 2928257 h 6859895"/>
              <a:gd name="connsiteX26" fmla="*/ 5747657 w 8654142"/>
              <a:gd name="connsiteY26" fmla="*/ 3156857 h 6859895"/>
              <a:gd name="connsiteX27" fmla="*/ 5932714 w 8654142"/>
              <a:gd name="connsiteY27" fmla="*/ 3276600 h 6859895"/>
              <a:gd name="connsiteX28" fmla="*/ 6041571 w 8654142"/>
              <a:gd name="connsiteY28" fmla="*/ 3429000 h 6859895"/>
              <a:gd name="connsiteX29" fmla="*/ 6357257 w 8654142"/>
              <a:gd name="connsiteY29" fmla="*/ 3494314 h 6859895"/>
              <a:gd name="connsiteX30" fmla="*/ 6520543 w 8654142"/>
              <a:gd name="connsiteY30" fmla="*/ 3526971 h 6859895"/>
              <a:gd name="connsiteX31" fmla="*/ 6705600 w 8654142"/>
              <a:gd name="connsiteY31" fmla="*/ 3810000 h 6859895"/>
              <a:gd name="connsiteX32" fmla="*/ 6803571 w 8654142"/>
              <a:gd name="connsiteY32" fmla="*/ 3962400 h 6859895"/>
              <a:gd name="connsiteX33" fmla="*/ 7119257 w 8654142"/>
              <a:gd name="connsiteY33" fmla="*/ 4114800 h 6859895"/>
              <a:gd name="connsiteX34" fmla="*/ 7260771 w 8654142"/>
              <a:gd name="connsiteY34" fmla="*/ 4245429 h 6859895"/>
              <a:gd name="connsiteX35" fmla="*/ 7352694 w 8654142"/>
              <a:gd name="connsiteY35" fmla="*/ 4372429 h 6859895"/>
              <a:gd name="connsiteX36" fmla="*/ 7460746 w 8654142"/>
              <a:gd name="connsiteY36" fmla="*/ 4524425 h 6859895"/>
              <a:gd name="connsiteX37" fmla="*/ 7696200 w 8654142"/>
              <a:gd name="connsiteY37" fmla="*/ 4724400 h 6859895"/>
              <a:gd name="connsiteX38" fmla="*/ 7946571 w 8654142"/>
              <a:gd name="connsiteY38" fmla="*/ 5094514 h 6859895"/>
              <a:gd name="connsiteX39" fmla="*/ 8238873 w 8654142"/>
              <a:gd name="connsiteY39" fmla="*/ 5644041 h 6859895"/>
              <a:gd name="connsiteX40" fmla="*/ 8388047 w 8654142"/>
              <a:gd name="connsiteY40" fmla="*/ 6024234 h 6859895"/>
              <a:gd name="connsiteX41" fmla="*/ 8369501 w 8654142"/>
              <a:gd name="connsiteY41" fmla="*/ 6284686 h 6859895"/>
              <a:gd name="connsiteX42" fmla="*/ 8403771 w 8654142"/>
              <a:gd name="connsiteY42" fmla="*/ 6466114 h 6859895"/>
              <a:gd name="connsiteX43" fmla="*/ 8400948 w 8654142"/>
              <a:gd name="connsiteY43" fmla="*/ 6631012 h 6859895"/>
              <a:gd name="connsiteX44" fmla="*/ 8313863 w 8654142"/>
              <a:gd name="connsiteY44" fmla="*/ 6833003 h 6859895"/>
              <a:gd name="connsiteX45" fmla="*/ 8643257 w 8654142"/>
              <a:gd name="connsiteY45" fmla="*/ 6854372 h 6859895"/>
              <a:gd name="connsiteX46" fmla="*/ 8654142 w 8654142"/>
              <a:gd name="connsiteY46" fmla="*/ 1 h 6859895"/>
              <a:gd name="connsiteX47" fmla="*/ 7257 w 8654142"/>
              <a:gd name="connsiteY47" fmla="*/ 1 h 6859895"/>
              <a:gd name="connsiteX48" fmla="*/ 0 w 8654142"/>
              <a:gd name="connsiteY48" fmla="*/ 0 h 6859895"/>
              <a:gd name="connsiteX0" fmla="*/ 0 w 8654142"/>
              <a:gd name="connsiteY0" fmla="*/ 0 h 6854372"/>
              <a:gd name="connsiteX1" fmla="*/ 239486 w 8654142"/>
              <a:gd name="connsiteY1" fmla="*/ 76200 h 6854372"/>
              <a:gd name="connsiteX2" fmla="*/ 337457 w 8654142"/>
              <a:gd name="connsiteY2" fmla="*/ 217714 h 6854372"/>
              <a:gd name="connsiteX3" fmla="*/ 381000 w 8654142"/>
              <a:gd name="connsiteY3" fmla="*/ 424543 h 6854372"/>
              <a:gd name="connsiteX4" fmla="*/ 435428 w 8654142"/>
              <a:gd name="connsiteY4" fmla="*/ 566057 h 6854372"/>
              <a:gd name="connsiteX5" fmla="*/ 598714 w 8654142"/>
              <a:gd name="connsiteY5" fmla="*/ 674914 h 6854372"/>
              <a:gd name="connsiteX6" fmla="*/ 718457 w 8654142"/>
              <a:gd name="connsiteY6" fmla="*/ 903514 h 6854372"/>
              <a:gd name="connsiteX7" fmla="*/ 849086 w 8654142"/>
              <a:gd name="connsiteY7" fmla="*/ 1023257 h 6854372"/>
              <a:gd name="connsiteX8" fmla="*/ 1066800 w 8654142"/>
              <a:gd name="connsiteY8" fmla="*/ 1230086 h 6854372"/>
              <a:gd name="connsiteX9" fmla="*/ 1426028 w 8654142"/>
              <a:gd name="connsiteY9" fmla="*/ 1306286 h 6854372"/>
              <a:gd name="connsiteX10" fmla="*/ 1752600 w 8654142"/>
              <a:gd name="connsiteY10" fmla="*/ 1556657 h 6854372"/>
              <a:gd name="connsiteX11" fmla="*/ 1926771 w 8654142"/>
              <a:gd name="connsiteY11" fmla="*/ 1676400 h 6854372"/>
              <a:gd name="connsiteX12" fmla="*/ 2177143 w 8654142"/>
              <a:gd name="connsiteY12" fmla="*/ 1730829 h 6854372"/>
              <a:gd name="connsiteX13" fmla="*/ 2514600 w 8654142"/>
              <a:gd name="connsiteY13" fmla="*/ 1709057 h 6854372"/>
              <a:gd name="connsiteX14" fmla="*/ 2895600 w 8654142"/>
              <a:gd name="connsiteY14" fmla="*/ 1828800 h 6854372"/>
              <a:gd name="connsiteX15" fmla="*/ 3026228 w 8654142"/>
              <a:gd name="connsiteY15" fmla="*/ 1905000 h 6854372"/>
              <a:gd name="connsiteX16" fmla="*/ 3189514 w 8654142"/>
              <a:gd name="connsiteY16" fmla="*/ 1992086 h 6854372"/>
              <a:gd name="connsiteX17" fmla="*/ 3483428 w 8654142"/>
              <a:gd name="connsiteY17" fmla="*/ 2166257 h 6854372"/>
              <a:gd name="connsiteX18" fmla="*/ 3690257 w 8654142"/>
              <a:gd name="connsiteY18" fmla="*/ 2231571 h 6854372"/>
              <a:gd name="connsiteX19" fmla="*/ 3929743 w 8654142"/>
              <a:gd name="connsiteY19" fmla="*/ 2340429 h 6854372"/>
              <a:gd name="connsiteX20" fmla="*/ 4158343 w 8654142"/>
              <a:gd name="connsiteY20" fmla="*/ 2438400 h 6854372"/>
              <a:gd name="connsiteX21" fmla="*/ 4484914 w 8654142"/>
              <a:gd name="connsiteY21" fmla="*/ 2405743 h 6854372"/>
              <a:gd name="connsiteX22" fmla="*/ 4691743 w 8654142"/>
              <a:gd name="connsiteY22" fmla="*/ 2503714 h 6854372"/>
              <a:gd name="connsiteX23" fmla="*/ 4942114 w 8654142"/>
              <a:gd name="connsiteY23" fmla="*/ 2677886 h 6854372"/>
              <a:gd name="connsiteX24" fmla="*/ 5138057 w 8654142"/>
              <a:gd name="connsiteY24" fmla="*/ 2808514 h 6854372"/>
              <a:gd name="connsiteX25" fmla="*/ 5290457 w 8654142"/>
              <a:gd name="connsiteY25" fmla="*/ 2928257 h 6854372"/>
              <a:gd name="connsiteX26" fmla="*/ 5747657 w 8654142"/>
              <a:gd name="connsiteY26" fmla="*/ 3156857 h 6854372"/>
              <a:gd name="connsiteX27" fmla="*/ 5932714 w 8654142"/>
              <a:gd name="connsiteY27" fmla="*/ 3276600 h 6854372"/>
              <a:gd name="connsiteX28" fmla="*/ 6041571 w 8654142"/>
              <a:gd name="connsiteY28" fmla="*/ 3429000 h 6854372"/>
              <a:gd name="connsiteX29" fmla="*/ 6357257 w 8654142"/>
              <a:gd name="connsiteY29" fmla="*/ 3494314 h 6854372"/>
              <a:gd name="connsiteX30" fmla="*/ 6520543 w 8654142"/>
              <a:gd name="connsiteY30" fmla="*/ 3526971 h 6854372"/>
              <a:gd name="connsiteX31" fmla="*/ 6705600 w 8654142"/>
              <a:gd name="connsiteY31" fmla="*/ 3810000 h 6854372"/>
              <a:gd name="connsiteX32" fmla="*/ 6803571 w 8654142"/>
              <a:gd name="connsiteY32" fmla="*/ 3962400 h 6854372"/>
              <a:gd name="connsiteX33" fmla="*/ 7119257 w 8654142"/>
              <a:gd name="connsiteY33" fmla="*/ 4114800 h 6854372"/>
              <a:gd name="connsiteX34" fmla="*/ 7260771 w 8654142"/>
              <a:gd name="connsiteY34" fmla="*/ 4245429 h 6854372"/>
              <a:gd name="connsiteX35" fmla="*/ 7352694 w 8654142"/>
              <a:gd name="connsiteY35" fmla="*/ 4372429 h 6854372"/>
              <a:gd name="connsiteX36" fmla="*/ 7460746 w 8654142"/>
              <a:gd name="connsiteY36" fmla="*/ 4524425 h 6854372"/>
              <a:gd name="connsiteX37" fmla="*/ 7696200 w 8654142"/>
              <a:gd name="connsiteY37" fmla="*/ 4724400 h 6854372"/>
              <a:gd name="connsiteX38" fmla="*/ 7946571 w 8654142"/>
              <a:gd name="connsiteY38" fmla="*/ 5094514 h 6854372"/>
              <a:gd name="connsiteX39" fmla="*/ 8238873 w 8654142"/>
              <a:gd name="connsiteY39" fmla="*/ 5644041 h 6854372"/>
              <a:gd name="connsiteX40" fmla="*/ 8388047 w 8654142"/>
              <a:gd name="connsiteY40" fmla="*/ 6024234 h 6854372"/>
              <a:gd name="connsiteX41" fmla="*/ 8369501 w 8654142"/>
              <a:gd name="connsiteY41" fmla="*/ 6284686 h 6854372"/>
              <a:gd name="connsiteX42" fmla="*/ 8403771 w 8654142"/>
              <a:gd name="connsiteY42" fmla="*/ 6466114 h 6854372"/>
              <a:gd name="connsiteX43" fmla="*/ 8400948 w 8654142"/>
              <a:gd name="connsiteY43" fmla="*/ 6631012 h 6854372"/>
              <a:gd name="connsiteX44" fmla="*/ 8313863 w 8654142"/>
              <a:gd name="connsiteY44" fmla="*/ 6833003 h 6854372"/>
              <a:gd name="connsiteX45" fmla="*/ 8643257 w 8654142"/>
              <a:gd name="connsiteY45" fmla="*/ 6854372 h 6854372"/>
              <a:gd name="connsiteX46" fmla="*/ 8654142 w 8654142"/>
              <a:gd name="connsiteY46" fmla="*/ 1 h 6854372"/>
              <a:gd name="connsiteX47" fmla="*/ 7257 w 8654142"/>
              <a:gd name="connsiteY47" fmla="*/ 1 h 6854372"/>
              <a:gd name="connsiteX48" fmla="*/ 0 w 8654142"/>
              <a:gd name="connsiteY48" fmla="*/ 0 h 6854372"/>
              <a:gd name="connsiteX0" fmla="*/ 0 w 8658430"/>
              <a:gd name="connsiteY0" fmla="*/ 0 h 6834616"/>
              <a:gd name="connsiteX1" fmla="*/ 239486 w 8658430"/>
              <a:gd name="connsiteY1" fmla="*/ 76200 h 6834616"/>
              <a:gd name="connsiteX2" fmla="*/ 337457 w 8658430"/>
              <a:gd name="connsiteY2" fmla="*/ 217714 h 6834616"/>
              <a:gd name="connsiteX3" fmla="*/ 381000 w 8658430"/>
              <a:gd name="connsiteY3" fmla="*/ 424543 h 6834616"/>
              <a:gd name="connsiteX4" fmla="*/ 435428 w 8658430"/>
              <a:gd name="connsiteY4" fmla="*/ 566057 h 6834616"/>
              <a:gd name="connsiteX5" fmla="*/ 598714 w 8658430"/>
              <a:gd name="connsiteY5" fmla="*/ 674914 h 6834616"/>
              <a:gd name="connsiteX6" fmla="*/ 718457 w 8658430"/>
              <a:gd name="connsiteY6" fmla="*/ 903514 h 6834616"/>
              <a:gd name="connsiteX7" fmla="*/ 849086 w 8658430"/>
              <a:gd name="connsiteY7" fmla="*/ 1023257 h 6834616"/>
              <a:gd name="connsiteX8" fmla="*/ 1066800 w 8658430"/>
              <a:gd name="connsiteY8" fmla="*/ 1230086 h 6834616"/>
              <a:gd name="connsiteX9" fmla="*/ 1426028 w 8658430"/>
              <a:gd name="connsiteY9" fmla="*/ 1306286 h 6834616"/>
              <a:gd name="connsiteX10" fmla="*/ 1752600 w 8658430"/>
              <a:gd name="connsiteY10" fmla="*/ 1556657 h 6834616"/>
              <a:gd name="connsiteX11" fmla="*/ 1926771 w 8658430"/>
              <a:gd name="connsiteY11" fmla="*/ 1676400 h 6834616"/>
              <a:gd name="connsiteX12" fmla="*/ 2177143 w 8658430"/>
              <a:gd name="connsiteY12" fmla="*/ 1730829 h 6834616"/>
              <a:gd name="connsiteX13" fmla="*/ 2514600 w 8658430"/>
              <a:gd name="connsiteY13" fmla="*/ 1709057 h 6834616"/>
              <a:gd name="connsiteX14" fmla="*/ 2895600 w 8658430"/>
              <a:gd name="connsiteY14" fmla="*/ 1828800 h 6834616"/>
              <a:gd name="connsiteX15" fmla="*/ 3026228 w 8658430"/>
              <a:gd name="connsiteY15" fmla="*/ 1905000 h 6834616"/>
              <a:gd name="connsiteX16" fmla="*/ 3189514 w 8658430"/>
              <a:gd name="connsiteY16" fmla="*/ 1992086 h 6834616"/>
              <a:gd name="connsiteX17" fmla="*/ 3483428 w 8658430"/>
              <a:gd name="connsiteY17" fmla="*/ 2166257 h 6834616"/>
              <a:gd name="connsiteX18" fmla="*/ 3690257 w 8658430"/>
              <a:gd name="connsiteY18" fmla="*/ 2231571 h 6834616"/>
              <a:gd name="connsiteX19" fmla="*/ 3929743 w 8658430"/>
              <a:gd name="connsiteY19" fmla="*/ 2340429 h 6834616"/>
              <a:gd name="connsiteX20" fmla="*/ 4158343 w 8658430"/>
              <a:gd name="connsiteY20" fmla="*/ 2438400 h 6834616"/>
              <a:gd name="connsiteX21" fmla="*/ 4484914 w 8658430"/>
              <a:gd name="connsiteY21" fmla="*/ 2405743 h 6834616"/>
              <a:gd name="connsiteX22" fmla="*/ 4691743 w 8658430"/>
              <a:gd name="connsiteY22" fmla="*/ 2503714 h 6834616"/>
              <a:gd name="connsiteX23" fmla="*/ 4942114 w 8658430"/>
              <a:gd name="connsiteY23" fmla="*/ 2677886 h 6834616"/>
              <a:gd name="connsiteX24" fmla="*/ 5138057 w 8658430"/>
              <a:gd name="connsiteY24" fmla="*/ 2808514 h 6834616"/>
              <a:gd name="connsiteX25" fmla="*/ 5290457 w 8658430"/>
              <a:gd name="connsiteY25" fmla="*/ 2928257 h 6834616"/>
              <a:gd name="connsiteX26" fmla="*/ 5747657 w 8658430"/>
              <a:gd name="connsiteY26" fmla="*/ 3156857 h 6834616"/>
              <a:gd name="connsiteX27" fmla="*/ 5932714 w 8658430"/>
              <a:gd name="connsiteY27" fmla="*/ 3276600 h 6834616"/>
              <a:gd name="connsiteX28" fmla="*/ 6041571 w 8658430"/>
              <a:gd name="connsiteY28" fmla="*/ 3429000 h 6834616"/>
              <a:gd name="connsiteX29" fmla="*/ 6357257 w 8658430"/>
              <a:gd name="connsiteY29" fmla="*/ 3494314 h 6834616"/>
              <a:gd name="connsiteX30" fmla="*/ 6520543 w 8658430"/>
              <a:gd name="connsiteY30" fmla="*/ 3526971 h 6834616"/>
              <a:gd name="connsiteX31" fmla="*/ 6705600 w 8658430"/>
              <a:gd name="connsiteY31" fmla="*/ 3810000 h 6834616"/>
              <a:gd name="connsiteX32" fmla="*/ 6803571 w 8658430"/>
              <a:gd name="connsiteY32" fmla="*/ 3962400 h 6834616"/>
              <a:gd name="connsiteX33" fmla="*/ 7119257 w 8658430"/>
              <a:gd name="connsiteY33" fmla="*/ 4114800 h 6834616"/>
              <a:gd name="connsiteX34" fmla="*/ 7260771 w 8658430"/>
              <a:gd name="connsiteY34" fmla="*/ 4245429 h 6834616"/>
              <a:gd name="connsiteX35" fmla="*/ 7352694 w 8658430"/>
              <a:gd name="connsiteY35" fmla="*/ 4372429 h 6834616"/>
              <a:gd name="connsiteX36" fmla="*/ 7460746 w 8658430"/>
              <a:gd name="connsiteY36" fmla="*/ 4524425 h 6834616"/>
              <a:gd name="connsiteX37" fmla="*/ 7696200 w 8658430"/>
              <a:gd name="connsiteY37" fmla="*/ 4724400 h 6834616"/>
              <a:gd name="connsiteX38" fmla="*/ 7946571 w 8658430"/>
              <a:gd name="connsiteY38" fmla="*/ 5094514 h 6834616"/>
              <a:gd name="connsiteX39" fmla="*/ 8238873 w 8658430"/>
              <a:gd name="connsiteY39" fmla="*/ 5644041 h 6834616"/>
              <a:gd name="connsiteX40" fmla="*/ 8388047 w 8658430"/>
              <a:gd name="connsiteY40" fmla="*/ 6024234 h 6834616"/>
              <a:gd name="connsiteX41" fmla="*/ 8369501 w 8658430"/>
              <a:gd name="connsiteY41" fmla="*/ 6284686 h 6834616"/>
              <a:gd name="connsiteX42" fmla="*/ 8403771 w 8658430"/>
              <a:gd name="connsiteY42" fmla="*/ 6466114 h 6834616"/>
              <a:gd name="connsiteX43" fmla="*/ 8400948 w 8658430"/>
              <a:gd name="connsiteY43" fmla="*/ 6631012 h 6834616"/>
              <a:gd name="connsiteX44" fmla="*/ 8313863 w 8658430"/>
              <a:gd name="connsiteY44" fmla="*/ 6833003 h 6834616"/>
              <a:gd name="connsiteX45" fmla="*/ 8651724 w 8658430"/>
              <a:gd name="connsiteY45" fmla="*/ 6834616 h 6834616"/>
              <a:gd name="connsiteX46" fmla="*/ 8654142 w 8658430"/>
              <a:gd name="connsiteY46" fmla="*/ 1 h 6834616"/>
              <a:gd name="connsiteX47" fmla="*/ 7257 w 8658430"/>
              <a:gd name="connsiteY47" fmla="*/ 1 h 6834616"/>
              <a:gd name="connsiteX48" fmla="*/ 0 w 8658430"/>
              <a:gd name="connsiteY48" fmla="*/ 0 h 6834616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13863 w 8654142"/>
              <a:gd name="connsiteY44" fmla="*/ 6833003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54142"/>
              <a:gd name="connsiteY0" fmla="*/ 0 h 6869692"/>
              <a:gd name="connsiteX1" fmla="*/ 239486 w 8654142"/>
              <a:gd name="connsiteY1" fmla="*/ 76200 h 6869692"/>
              <a:gd name="connsiteX2" fmla="*/ 337457 w 8654142"/>
              <a:gd name="connsiteY2" fmla="*/ 217714 h 6869692"/>
              <a:gd name="connsiteX3" fmla="*/ 381000 w 8654142"/>
              <a:gd name="connsiteY3" fmla="*/ 424543 h 6869692"/>
              <a:gd name="connsiteX4" fmla="*/ 435428 w 8654142"/>
              <a:gd name="connsiteY4" fmla="*/ 566057 h 6869692"/>
              <a:gd name="connsiteX5" fmla="*/ 598714 w 8654142"/>
              <a:gd name="connsiteY5" fmla="*/ 674914 h 6869692"/>
              <a:gd name="connsiteX6" fmla="*/ 718457 w 8654142"/>
              <a:gd name="connsiteY6" fmla="*/ 903514 h 6869692"/>
              <a:gd name="connsiteX7" fmla="*/ 849086 w 8654142"/>
              <a:gd name="connsiteY7" fmla="*/ 1023257 h 6869692"/>
              <a:gd name="connsiteX8" fmla="*/ 1066800 w 8654142"/>
              <a:gd name="connsiteY8" fmla="*/ 1230086 h 6869692"/>
              <a:gd name="connsiteX9" fmla="*/ 1426028 w 8654142"/>
              <a:gd name="connsiteY9" fmla="*/ 1306286 h 6869692"/>
              <a:gd name="connsiteX10" fmla="*/ 1752600 w 8654142"/>
              <a:gd name="connsiteY10" fmla="*/ 1556657 h 6869692"/>
              <a:gd name="connsiteX11" fmla="*/ 1926771 w 8654142"/>
              <a:gd name="connsiteY11" fmla="*/ 1676400 h 6869692"/>
              <a:gd name="connsiteX12" fmla="*/ 2177143 w 8654142"/>
              <a:gd name="connsiteY12" fmla="*/ 1730829 h 6869692"/>
              <a:gd name="connsiteX13" fmla="*/ 2514600 w 8654142"/>
              <a:gd name="connsiteY13" fmla="*/ 1709057 h 6869692"/>
              <a:gd name="connsiteX14" fmla="*/ 2895600 w 8654142"/>
              <a:gd name="connsiteY14" fmla="*/ 1828800 h 6869692"/>
              <a:gd name="connsiteX15" fmla="*/ 3026228 w 8654142"/>
              <a:gd name="connsiteY15" fmla="*/ 1905000 h 6869692"/>
              <a:gd name="connsiteX16" fmla="*/ 3189514 w 8654142"/>
              <a:gd name="connsiteY16" fmla="*/ 1992086 h 6869692"/>
              <a:gd name="connsiteX17" fmla="*/ 3483428 w 8654142"/>
              <a:gd name="connsiteY17" fmla="*/ 2166257 h 6869692"/>
              <a:gd name="connsiteX18" fmla="*/ 3690257 w 8654142"/>
              <a:gd name="connsiteY18" fmla="*/ 2231571 h 6869692"/>
              <a:gd name="connsiteX19" fmla="*/ 3929743 w 8654142"/>
              <a:gd name="connsiteY19" fmla="*/ 2340429 h 6869692"/>
              <a:gd name="connsiteX20" fmla="*/ 4158343 w 8654142"/>
              <a:gd name="connsiteY20" fmla="*/ 2438400 h 6869692"/>
              <a:gd name="connsiteX21" fmla="*/ 4484914 w 8654142"/>
              <a:gd name="connsiteY21" fmla="*/ 2405743 h 6869692"/>
              <a:gd name="connsiteX22" fmla="*/ 4691743 w 8654142"/>
              <a:gd name="connsiteY22" fmla="*/ 2503714 h 6869692"/>
              <a:gd name="connsiteX23" fmla="*/ 4942114 w 8654142"/>
              <a:gd name="connsiteY23" fmla="*/ 2677886 h 6869692"/>
              <a:gd name="connsiteX24" fmla="*/ 5138057 w 8654142"/>
              <a:gd name="connsiteY24" fmla="*/ 2808514 h 6869692"/>
              <a:gd name="connsiteX25" fmla="*/ 5290457 w 8654142"/>
              <a:gd name="connsiteY25" fmla="*/ 2928257 h 6869692"/>
              <a:gd name="connsiteX26" fmla="*/ 5747657 w 8654142"/>
              <a:gd name="connsiteY26" fmla="*/ 3156857 h 6869692"/>
              <a:gd name="connsiteX27" fmla="*/ 5932714 w 8654142"/>
              <a:gd name="connsiteY27" fmla="*/ 3276600 h 6869692"/>
              <a:gd name="connsiteX28" fmla="*/ 6041571 w 8654142"/>
              <a:gd name="connsiteY28" fmla="*/ 3429000 h 6869692"/>
              <a:gd name="connsiteX29" fmla="*/ 6357257 w 8654142"/>
              <a:gd name="connsiteY29" fmla="*/ 3494314 h 6869692"/>
              <a:gd name="connsiteX30" fmla="*/ 6520543 w 8654142"/>
              <a:gd name="connsiteY30" fmla="*/ 3526971 h 6869692"/>
              <a:gd name="connsiteX31" fmla="*/ 6705600 w 8654142"/>
              <a:gd name="connsiteY31" fmla="*/ 3810000 h 6869692"/>
              <a:gd name="connsiteX32" fmla="*/ 6803571 w 8654142"/>
              <a:gd name="connsiteY32" fmla="*/ 3962400 h 6869692"/>
              <a:gd name="connsiteX33" fmla="*/ 7119257 w 8654142"/>
              <a:gd name="connsiteY33" fmla="*/ 4114800 h 6869692"/>
              <a:gd name="connsiteX34" fmla="*/ 7260771 w 8654142"/>
              <a:gd name="connsiteY34" fmla="*/ 4245429 h 6869692"/>
              <a:gd name="connsiteX35" fmla="*/ 7352694 w 8654142"/>
              <a:gd name="connsiteY35" fmla="*/ 4372429 h 6869692"/>
              <a:gd name="connsiteX36" fmla="*/ 7460746 w 8654142"/>
              <a:gd name="connsiteY36" fmla="*/ 4524425 h 6869692"/>
              <a:gd name="connsiteX37" fmla="*/ 7696200 w 8654142"/>
              <a:gd name="connsiteY37" fmla="*/ 4724400 h 6869692"/>
              <a:gd name="connsiteX38" fmla="*/ 7946571 w 8654142"/>
              <a:gd name="connsiteY38" fmla="*/ 5094514 h 6869692"/>
              <a:gd name="connsiteX39" fmla="*/ 8238873 w 8654142"/>
              <a:gd name="connsiteY39" fmla="*/ 5644041 h 6869692"/>
              <a:gd name="connsiteX40" fmla="*/ 8388047 w 8654142"/>
              <a:gd name="connsiteY40" fmla="*/ 6024234 h 6869692"/>
              <a:gd name="connsiteX41" fmla="*/ 8369501 w 8654142"/>
              <a:gd name="connsiteY41" fmla="*/ 6284686 h 6869692"/>
              <a:gd name="connsiteX42" fmla="*/ 8403771 w 8654142"/>
              <a:gd name="connsiteY42" fmla="*/ 6466114 h 6869692"/>
              <a:gd name="connsiteX43" fmla="*/ 8400948 w 8654142"/>
              <a:gd name="connsiteY43" fmla="*/ 6631012 h 6869692"/>
              <a:gd name="connsiteX44" fmla="*/ 8305396 w 8654142"/>
              <a:gd name="connsiteY44" fmla="*/ 6869692 h 6869692"/>
              <a:gd name="connsiteX45" fmla="*/ 8640435 w 8654142"/>
              <a:gd name="connsiteY45" fmla="*/ 6865661 h 6869692"/>
              <a:gd name="connsiteX46" fmla="*/ 8654142 w 8654142"/>
              <a:gd name="connsiteY46" fmla="*/ 1 h 6869692"/>
              <a:gd name="connsiteX47" fmla="*/ 7257 w 8654142"/>
              <a:gd name="connsiteY47" fmla="*/ 1 h 6869692"/>
              <a:gd name="connsiteX48" fmla="*/ 0 w 8654142"/>
              <a:gd name="connsiteY48" fmla="*/ 0 h 6869692"/>
              <a:gd name="connsiteX0" fmla="*/ 0 w 8654142"/>
              <a:gd name="connsiteY0" fmla="*/ 0 h 6869692"/>
              <a:gd name="connsiteX1" fmla="*/ 239486 w 8654142"/>
              <a:gd name="connsiteY1" fmla="*/ 76200 h 6869692"/>
              <a:gd name="connsiteX2" fmla="*/ 337457 w 8654142"/>
              <a:gd name="connsiteY2" fmla="*/ 217714 h 6869692"/>
              <a:gd name="connsiteX3" fmla="*/ 381000 w 8654142"/>
              <a:gd name="connsiteY3" fmla="*/ 424543 h 6869692"/>
              <a:gd name="connsiteX4" fmla="*/ 435428 w 8654142"/>
              <a:gd name="connsiteY4" fmla="*/ 566057 h 6869692"/>
              <a:gd name="connsiteX5" fmla="*/ 598714 w 8654142"/>
              <a:gd name="connsiteY5" fmla="*/ 674914 h 6869692"/>
              <a:gd name="connsiteX6" fmla="*/ 718457 w 8654142"/>
              <a:gd name="connsiteY6" fmla="*/ 903514 h 6869692"/>
              <a:gd name="connsiteX7" fmla="*/ 849086 w 8654142"/>
              <a:gd name="connsiteY7" fmla="*/ 1023257 h 6869692"/>
              <a:gd name="connsiteX8" fmla="*/ 1066800 w 8654142"/>
              <a:gd name="connsiteY8" fmla="*/ 1230086 h 6869692"/>
              <a:gd name="connsiteX9" fmla="*/ 1426028 w 8654142"/>
              <a:gd name="connsiteY9" fmla="*/ 1306286 h 6869692"/>
              <a:gd name="connsiteX10" fmla="*/ 1752600 w 8654142"/>
              <a:gd name="connsiteY10" fmla="*/ 1556657 h 6869692"/>
              <a:gd name="connsiteX11" fmla="*/ 1926771 w 8654142"/>
              <a:gd name="connsiteY11" fmla="*/ 1676400 h 6869692"/>
              <a:gd name="connsiteX12" fmla="*/ 2177143 w 8654142"/>
              <a:gd name="connsiteY12" fmla="*/ 1730829 h 6869692"/>
              <a:gd name="connsiteX13" fmla="*/ 2514600 w 8654142"/>
              <a:gd name="connsiteY13" fmla="*/ 1709057 h 6869692"/>
              <a:gd name="connsiteX14" fmla="*/ 2895600 w 8654142"/>
              <a:gd name="connsiteY14" fmla="*/ 1828800 h 6869692"/>
              <a:gd name="connsiteX15" fmla="*/ 3026228 w 8654142"/>
              <a:gd name="connsiteY15" fmla="*/ 1905000 h 6869692"/>
              <a:gd name="connsiteX16" fmla="*/ 3189514 w 8654142"/>
              <a:gd name="connsiteY16" fmla="*/ 1992086 h 6869692"/>
              <a:gd name="connsiteX17" fmla="*/ 3483428 w 8654142"/>
              <a:gd name="connsiteY17" fmla="*/ 2166257 h 6869692"/>
              <a:gd name="connsiteX18" fmla="*/ 3690257 w 8654142"/>
              <a:gd name="connsiteY18" fmla="*/ 2231571 h 6869692"/>
              <a:gd name="connsiteX19" fmla="*/ 3929743 w 8654142"/>
              <a:gd name="connsiteY19" fmla="*/ 2340429 h 6869692"/>
              <a:gd name="connsiteX20" fmla="*/ 4158343 w 8654142"/>
              <a:gd name="connsiteY20" fmla="*/ 2438400 h 6869692"/>
              <a:gd name="connsiteX21" fmla="*/ 4484914 w 8654142"/>
              <a:gd name="connsiteY21" fmla="*/ 2405743 h 6869692"/>
              <a:gd name="connsiteX22" fmla="*/ 4691743 w 8654142"/>
              <a:gd name="connsiteY22" fmla="*/ 2503714 h 6869692"/>
              <a:gd name="connsiteX23" fmla="*/ 4942114 w 8654142"/>
              <a:gd name="connsiteY23" fmla="*/ 2677886 h 6869692"/>
              <a:gd name="connsiteX24" fmla="*/ 5138057 w 8654142"/>
              <a:gd name="connsiteY24" fmla="*/ 2808514 h 6869692"/>
              <a:gd name="connsiteX25" fmla="*/ 5290457 w 8654142"/>
              <a:gd name="connsiteY25" fmla="*/ 2928257 h 6869692"/>
              <a:gd name="connsiteX26" fmla="*/ 5747657 w 8654142"/>
              <a:gd name="connsiteY26" fmla="*/ 3156857 h 6869692"/>
              <a:gd name="connsiteX27" fmla="*/ 5932714 w 8654142"/>
              <a:gd name="connsiteY27" fmla="*/ 3276600 h 6869692"/>
              <a:gd name="connsiteX28" fmla="*/ 6041571 w 8654142"/>
              <a:gd name="connsiteY28" fmla="*/ 3429000 h 6869692"/>
              <a:gd name="connsiteX29" fmla="*/ 6357257 w 8654142"/>
              <a:gd name="connsiteY29" fmla="*/ 3494314 h 6869692"/>
              <a:gd name="connsiteX30" fmla="*/ 6520543 w 8654142"/>
              <a:gd name="connsiteY30" fmla="*/ 3526971 h 6869692"/>
              <a:gd name="connsiteX31" fmla="*/ 6705600 w 8654142"/>
              <a:gd name="connsiteY31" fmla="*/ 3810000 h 6869692"/>
              <a:gd name="connsiteX32" fmla="*/ 6803571 w 8654142"/>
              <a:gd name="connsiteY32" fmla="*/ 3962400 h 6869692"/>
              <a:gd name="connsiteX33" fmla="*/ 7119257 w 8654142"/>
              <a:gd name="connsiteY33" fmla="*/ 4114800 h 6869692"/>
              <a:gd name="connsiteX34" fmla="*/ 7260771 w 8654142"/>
              <a:gd name="connsiteY34" fmla="*/ 4245429 h 6869692"/>
              <a:gd name="connsiteX35" fmla="*/ 7352694 w 8654142"/>
              <a:gd name="connsiteY35" fmla="*/ 4372429 h 6869692"/>
              <a:gd name="connsiteX36" fmla="*/ 7460746 w 8654142"/>
              <a:gd name="connsiteY36" fmla="*/ 4524425 h 6869692"/>
              <a:gd name="connsiteX37" fmla="*/ 7696200 w 8654142"/>
              <a:gd name="connsiteY37" fmla="*/ 4724400 h 6869692"/>
              <a:gd name="connsiteX38" fmla="*/ 7946571 w 8654142"/>
              <a:gd name="connsiteY38" fmla="*/ 5094514 h 6869692"/>
              <a:gd name="connsiteX39" fmla="*/ 8238873 w 8654142"/>
              <a:gd name="connsiteY39" fmla="*/ 5644041 h 6869692"/>
              <a:gd name="connsiteX40" fmla="*/ 8388047 w 8654142"/>
              <a:gd name="connsiteY40" fmla="*/ 6024234 h 6869692"/>
              <a:gd name="connsiteX41" fmla="*/ 8369501 w 8654142"/>
              <a:gd name="connsiteY41" fmla="*/ 6284686 h 6869692"/>
              <a:gd name="connsiteX42" fmla="*/ 8403771 w 8654142"/>
              <a:gd name="connsiteY42" fmla="*/ 6466114 h 6869692"/>
              <a:gd name="connsiteX43" fmla="*/ 8400948 w 8654142"/>
              <a:gd name="connsiteY43" fmla="*/ 6631012 h 6869692"/>
              <a:gd name="connsiteX44" fmla="*/ 8305396 w 8654142"/>
              <a:gd name="connsiteY44" fmla="*/ 6869692 h 6869692"/>
              <a:gd name="connsiteX45" fmla="*/ 8640435 w 8654142"/>
              <a:gd name="connsiteY45" fmla="*/ 6865661 h 6869692"/>
              <a:gd name="connsiteX46" fmla="*/ 8654142 w 8654142"/>
              <a:gd name="connsiteY46" fmla="*/ 1 h 6869692"/>
              <a:gd name="connsiteX47" fmla="*/ 7257 w 8654142"/>
              <a:gd name="connsiteY47" fmla="*/ 1 h 6869692"/>
              <a:gd name="connsiteX48" fmla="*/ 0 w 8654142"/>
              <a:gd name="connsiteY48" fmla="*/ 0 h 6869692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02574 w 8654142"/>
              <a:gd name="connsiteY44" fmla="*/ 6861225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02574 w 8654142"/>
              <a:gd name="connsiteY44" fmla="*/ 6861225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02574 w 8654142"/>
              <a:gd name="connsiteY44" fmla="*/ 6861225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02574 w 8654142"/>
              <a:gd name="connsiteY44" fmla="*/ 6861225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54142"/>
              <a:gd name="connsiteY0" fmla="*/ 0 h 6865661"/>
              <a:gd name="connsiteX1" fmla="*/ 239486 w 8654142"/>
              <a:gd name="connsiteY1" fmla="*/ 76200 h 6865661"/>
              <a:gd name="connsiteX2" fmla="*/ 337457 w 8654142"/>
              <a:gd name="connsiteY2" fmla="*/ 217714 h 6865661"/>
              <a:gd name="connsiteX3" fmla="*/ 381000 w 8654142"/>
              <a:gd name="connsiteY3" fmla="*/ 424543 h 6865661"/>
              <a:gd name="connsiteX4" fmla="*/ 435428 w 8654142"/>
              <a:gd name="connsiteY4" fmla="*/ 566057 h 6865661"/>
              <a:gd name="connsiteX5" fmla="*/ 598714 w 8654142"/>
              <a:gd name="connsiteY5" fmla="*/ 674914 h 6865661"/>
              <a:gd name="connsiteX6" fmla="*/ 718457 w 8654142"/>
              <a:gd name="connsiteY6" fmla="*/ 903514 h 6865661"/>
              <a:gd name="connsiteX7" fmla="*/ 849086 w 8654142"/>
              <a:gd name="connsiteY7" fmla="*/ 1023257 h 6865661"/>
              <a:gd name="connsiteX8" fmla="*/ 1066800 w 8654142"/>
              <a:gd name="connsiteY8" fmla="*/ 1230086 h 6865661"/>
              <a:gd name="connsiteX9" fmla="*/ 1426028 w 8654142"/>
              <a:gd name="connsiteY9" fmla="*/ 1306286 h 6865661"/>
              <a:gd name="connsiteX10" fmla="*/ 1752600 w 8654142"/>
              <a:gd name="connsiteY10" fmla="*/ 1556657 h 6865661"/>
              <a:gd name="connsiteX11" fmla="*/ 1926771 w 8654142"/>
              <a:gd name="connsiteY11" fmla="*/ 1676400 h 6865661"/>
              <a:gd name="connsiteX12" fmla="*/ 2177143 w 8654142"/>
              <a:gd name="connsiteY12" fmla="*/ 1730829 h 6865661"/>
              <a:gd name="connsiteX13" fmla="*/ 2514600 w 8654142"/>
              <a:gd name="connsiteY13" fmla="*/ 1709057 h 6865661"/>
              <a:gd name="connsiteX14" fmla="*/ 2895600 w 8654142"/>
              <a:gd name="connsiteY14" fmla="*/ 1828800 h 6865661"/>
              <a:gd name="connsiteX15" fmla="*/ 3026228 w 8654142"/>
              <a:gd name="connsiteY15" fmla="*/ 1905000 h 6865661"/>
              <a:gd name="connsiteX16" fmla="*/ 3189514 w 8654142"/>
              <a:gd name="connsiteY16" fmla="*/ 1992086 h 6865661"/>
              <a:gd name="connsiteX17" fmla="*/ 3483428 w 8654142"/>
              <a:gd name="connsiteY17" fmla="*/ 2166257 h 6865661"/>
              <a:gd name="connsiteX18" fmla="*/ 3690257 w 8654142"/>
              <a:gd name="connsiteY18" fmla="*/ 2231571 h 6865661"/>
              <a:gd name="connsiteX19" fmla="*/ 3929743 w 8654142"/>
              <a:gd name="connsiteY19" fmla="*/ 2340429 h 6865661"/>
              <a:gd name="connsiteX20" fmla="*/ 4158343 w 8654142"/>
              <a:gd name="connsiteY20" fmla="*/ 2438400 h 6865661"/>
              <a:gd name="connsiteX21" fmla="*/ 4484914 w 8654142"/>
              <a:gd name="connsiteY21" fmla="*/ 2405743 h 6865661"/>
              <a:gd name="connsiteX22" fmla="*/ 4691743 w 8654142"/>
              <a:gd name="connsiteY22" fmla="*/ 2503714 h 6865661"/>
              <a:gd name="connsiteX23" fmla="*/ 4942114 w 8654142"/>
              <a:gd name="connsiteY23" fmla="*/ 2677886 h 6865661"/>
              <a:gd name="connsiteX24" fmla="*/ 5138057 w 8654142"/>
              <a:gd name="connsiteY24" fmla="*/ 2808514 h 6865661"/>
              <a:gd name="connsiteX25" fmla="*/ 5290457 w 8654142"/>
              <a:gd name="connsiteY25" fmla="*/ 2928257 h 6865661"/>
              <a:gd name="connsiteX26" fmla="*/ 5747657 w 8654142"/>
              <a:gd name="connsiteY26" fmla="*/ 3156857 h 6865661"/>
              <a:gd name="connsiteX27" fmla="*/ 5932714 w 8654142"/>
              <a:gd name="connsiteY27" fmla="*/ 3276600 h 6865661"/>
              <a:gd name="connsiteX28" fmla="*/ 6041571 w 8654142"/>
              <a:gd name="connsiteY28" fmla="*/ 3429000 h 6865661"/>
              <a:gd name="connsiteX29" fmla="*/ 6357257 w 8654142"/>
              <a:gd name="connsiteY29" fmla="*/ 3494314 h 6865661"/>
              <a:gd name="connsiteX30" fmla="*/ 6520543 w 8654142"/>
              <a:gd name="connsiteY30" fmla="*/ 3526971 h 6865661"/>
              <a:gd name="connsiteX31" fmla="*/ 6705600 w 8654142"/>
              <a:gd name="connsiteY31" fmla="*/ 3810000 h 6865661"/>
              <a:gd name="connsiteX32" fmla="*/ 6803571 w 8654142"/>
              <a:gd name="connsiteY32" fmla="*/ 3962400 h 6865661"/>
              <a:gd name="connsiteX33" fmla="*/ 7119257 w 8654142"/>
              <a:gd name="connsiteY33" fmla="*/ 4114800 h 6865661"/>
              <a:gd name="connsiteX34" fmla="*/ 7260771 w 8654142"/>
              <a:gd name="connsiteY34" fmla="*/ 4245429 h 6865661"/>
              <a:gd name="connsiteX35" fmla="*/ 7352694 w 8654142"/>
              <a:gd name="connsiteY35" fmla="*/ 4372429 h 6865661"/>
              <a:gd name="connsiteX36" fmla="*/ 7460746 w 8654142"/>
              <a:gd name="connsiteY36" fmla="*/ 4524425 h 6865661"/>
              <a:gd name="connsiteX37" fmla="*/ 7696200 w 8654142"/>
              <a:gd name="connsiteY37" fmla="*/ 4724400 h 6865661"/>
              <a:gd name="connsiteX38" fmla="*/ 7946571 w 8654142"/>
              <a:gd name="connsiteY38" fmla="*/ 5094514 h 6865661"/>
              <a:gd name="connsiteX39" fmla="*/ 8238873 w 8654142"/>
              <a:gd name="connsiteY39" fmla="*/ 5644041 h 6865661"/>
              <a:gd name="connsiteX40" fmla="*/ 8388047 w 8654142"/>
              <a:gd name="connsiteY40" fmla="*/ 6024234 h 6865661"/>
              <a:gd name="connsiteX41" fmla="*/ 8369501 w 8654142"/>
              <a:gd name="connsiteY41" fmla="*/ 6284686 h 6865661"/>
              <a:gd name="connsiteX42" fmla="*/ 8403771 w 8654142"/>
              <a:gd name="connsiteY42" fmla="*/ 6466114 h 6865661"/>
              <a:gd name="connsiteX43" fmla="*/ 8400948 w 8654142"/>
              <a:gd name="connsiteY43" fmla="*/ 6631012 h 6865661"/>
              <a:gd name="connsiteX44" fmla="*/ 8302574 w 8654142"/>
              <a:gd name="connsiteY44" fmla="*/ 6861225 h 6865661"/>
              <a:gd name="connsiteX45" fmla="*/ 8640435 w 8654142"/>
              <a:gd name="connsiteY45" fmla="*/ 6865661 h 6865661"/>
              <a:gd name="connsiteX46" fmla="*/ 8654142 w 8654142"/>
              <a:gd name="connsiteY46" fmla="*/ 1 h 6865661"/>
              <a:gd name="connsiteX47" fmla="*/ 7257 w 8654142"/>
              <a:gd name="connsiteY47" fmla="*/ 1 h 6865661"/>
              <a:gd name="connsiteX48" fmla="*/ 0 w 8654142"/>
              <a:gd name="connsiteY48" fmla="*/ 0 h 6865661"/>
              <a:gd name="connsiteX0" fmla="*/ 0 w 8641234"/>
              <a:gd name="connsiteY0" fmla="*/ 0 h 6865661"/>
              <a:gd name="connsiteX1" fmla="*/ 239486 w 8641234"/>
              <a:gd name="connsiteY1" fmla="*/ 76200 h 6865661"/>
              <a:gd name="connsiteX2" fmla="*/ 337457 w 8641234"/>
              <a:gd name="connsiteY2" fmla="*/ 217714 h 6865661"/>
              <a:gd name="connsiteX3" fmla="*/ 381000 w 8641234"/>
              <a:gd name="connsiteY3" fmla="*/ 424543 h 6865661"/>
              <a:gd name="connsiteX4" fmla="*/ 435428 w 8641234"/>
              <a:gd name="connsiteY4" fmla="*/ 566057 h 6865661"/>
              <a:gd name="connsiteX5" fmla="*/ 598714 w 8641234"/>
              <a:gd name="connsiteY5" fmla="*/ 674914 h 6865661"/>
              <a:gd name="connsiteX6" fmla="*/ 718457 w 8641234"/>
              <a:gd name="connsiteY6" fmla="*/ 903514 h 6865661"/>
              <a:gd name="connsiteX7" fmla="*/ 849086 w 8641234"/>
              <a:gd name="connsiteY7" fmla="*/ 1023257 h 6865661"/>
              <a:gd name="connsiteX8" fmla="*/ 1066800 w 8641234"/>
              <a:gd name="connsiteY8" fmla="*/ 1230086 h 6865661"/>
              <a:gd name="connsiteX9" fmla="*/ 1426028 w 8641234"/>
              <a:gd name="connsiteY9" fmla="*/ 1306286 h 6865661"/>
              <a:gd name="connsiteX10" fmla="*/ 1752600 w 8641234"/>
              <a:gd name="connsiteY10" fmla="*/ 1556657 h 6865661"/>
              <a:gd name="connsiteX11" fmla="*/ 1926771 w 8641234"/>
              <a:gd name="connsiteY11" fmla="*/ 1676400 h 6865661"/>
              <a:gd name="connsiteX12" fmla="*/ 2177143 w 8641234"/>
              <a:gd name="connsiteY12" fmla="*/ 1730829 h 6865661"/>
              <a:gd name="connsiteX13" fmla="*/ 2514600 w 8641234"/>
              <a:gd name="connsiteY13" fmla="*/ 1709057 h 6865661"/>
              <a:gd name="connsiteX14" fmla="*/ 2895600 w 8641234"/>
              <a:gd name="connsiteY14" fmla="*/ 1828800 h 6865661"/>
              <a:gd name="connsiteX15" fmla="*/ 3026228 w 8641234"/>
              <a:gd name="connsiteY15" fmla="*/ 1905000 h 6865661"/>
              <a:gd name="connsiteX16" fmla="*/ 3189514 w 8641234"/>
              <a:gd name="connsiteY16" fmla="*/ 1992086 h 6865661"/>
              <a:gd name="connsiteX17" fmla="*/ 3483428 w 8641234"/>
              <a:gd name="connsiteY17" fmla="*/ 2166257 h 6865661"/>
              <a:gd name="connsiteX18" fmla="*/ 3690257 w 8641234"/>
              <a:gd name="connsiteY18" fmla="*/ 2231571 h 6865661"/>
              <a:gd name="connsiteX19" fmla="*/ 3929743 w 8641234"/>
              <a:gd name="connsiteY19" fmla="*/ 2340429 h 6865661"/>
              <a:gd name="connsiteX20" fmla="*/ 4158343 w 8641234"/>
              <a:gd name="connsiteY20" fmla="*/ 2438400 h 6865661"/>
              <a:gd name="connsiteX21" fmla="*/ 4484914 w 8641234"/>
              <a:gd name="connsiteY21" fmla="*/ 2405743 h 6865661"/>
              <a:gd name="connsiteX22" fmla="*/ 4691743 w 8641234"/>
              <a:gd name="connsiteY22" fmla="*/ 2503714 h 6865661"/>
              <a:gd name="connsiteX23" fmla="*/ 4942114 w 8641234"/>
              <a:gd name="connsiteY23" fmla="*/ 2677886 h 6865661"/>
              <a:gd name="connsiteX24" fmla="*/ 5138057 w 8641234"/>
              <a:gd name="connsiteY24" fmla="*/ 2808514 h 6865661"/>
              <a:gd name="connsiteX25" fmla="*/ 5290457 w 8641234"/>
              <a:gd name="connsiteY25" fmla="*/ 2928257 h 6865661"/>
              <a:gd name="connsiteX26" fmla="*/ 5747657 w 8641234"/>
              <a:gd name="connsiteY26" fmla="*/ 3156857 h 6865661"/>
              <a:gd name="connsiteX27" fmla="*/ 5932714 w 8641234"/>
              <a:gd name="connsiteY27" fmla="*/ 3276600 h 6865661"/>
              <a:gd name="connsiteX28" fmla="*/ 6041571 w 8641234"/>
              <a:gd name="connsiteY28" fmla="*/ 3429000 h 6865661"/>
              <a:gd name="connsiteX29" fmla="*/ 6357257 w 8641234"/>
              <a:gd name="connsiteY29" fmla="*/ 3494314 h 6865661"/>
              <a:gd name="connsiteX30" fmla="*/ 6520543 w 8641234"/>
              <a:gd name="connsiteY30" fmla="*/ 3526971 h 6865661"/>
              <a:gd name="connsiteX31" fmla="*/ 6705600 w 8641234"/>
              <a:gd name="connsiteY31" fmla="*/ 3810000 h 6865661"/>
              <a:gd name="connsiteX32" fmla="*/ 6803571 w 8641234"/>
              <a:gd name="connsiteY32" fmla="*/ 3962400 h 6865661"/>
              <a:gd name="connsiteX33" fmla="*/ 7119257 w 8641234"/>
              <a:gd name="connsiteY33" fmla="*/ 4114800 h 6865661"/>
              <a:gd name="connsiteX34" fmla="*/ 7260771 w 8641234"/>
              <a:gd name="connsiteY34" fmla="*/ 4245429 h 6865661"/>
              <a:gd name="connsiteX35" fmla="*/ 7352694 w 8641234"/>
              <a:gd name="connsiteY35" fmla="*/ 4372429 h 6865661"/>
              <a:gd name="connsiteX36" fmla="*/ 7460746 w 8641234"/>
              <a:gd name="connsiteY36" fmla="*/ 4524425 h 6865661"/>
              <a:gd name="connsiteX37" fmla="*/ 7696200 w 8641234"/>
              <a:gd name="connsiteY37" fmla="*/ 4724400 h 6865661"/>
              <a:gd name="connsiteX38" fmla="*/ 7946571 w 8641234"/>
              <a:gd name="connsiteY38" fmla="*/ 5094514 h 6865661"/>
              <a:gd name="connsiteX39" fmla="*/ 8238873 w 8641234"/>
              <a:gd name="connsiteY39" fmla="*/ 5644041 h 6865661"/>
              <a:gd name="connsiteX40" fmla="*/ 8388047 w 8641234"/>
              <a:gd name="connsiteY40" fmla="*/ 6024234 h 6865661"/>
              <a:gd name="connsiteX41" fmla="*/ 8369501 w 8641234"/>
              <a:gd name="connsiteY41" fmla="*/ 6284686 h 6865661"/>
              <a:gd name="connsiteX42" fmla="*/ 8403771 w 8641234"/>
              <a:gd name="connsiteY42" fmla="*/ 6466114 h 6865661"/>
              <a:gd name="connsiteX43" fmla="*/ 8400948 w 8641234"/>
              <a:gd name="connsiteY43" fmla="*/ 6631012 h 6865661"/>
              <a:gd name="connsiteX44" fmla="*/ 8302574 w 8641234"/>
              <a:gd name="connsiteY44" fmla="*/ 6861225 h 6865661"/>
              <a:gd name="connsiteX45" fmla="*/ 8640435 w 8641234"/>
              <a:gd name="connsiteY45" fmla="*/ 6865661 h 6865661"/>
              <a:gd name="connsiteX46" fmla="*/ 8614631 w 8641234"/>
              <a:gd name="connsiteY46" fmla="*/ 22579 h 6865661"/>
              <a:gd name="connsiteX47" fmla="*/ 7257 w 8641234"/>
              <a:gd name="connsiteY47" fmla="*/ 1 h 6865661"/>
              <a:gd name="connsiteX48" fmla="*/ 0 w 8641234"/>
              <a:gd name="connsiteY48" fmla="*/ 0 h 6865661"/>
              <a:gd name="connsiteX0" fmla="*/ 0 w 8645675"/>
              <a:gd name="connsiteY0" fmla="*/ 0 h 6865661"/>
              <a:gd name="connsiteX1" fmla="*/ 239486 w 8645675"/>
              <a:gd name="connsiteY1" fmla="*/ 76200 h 6865661"/>
              <a:gd name="connsiteX2" fmla="*/ 337457 w 8645675"/>
              <a:gd name="connsiteY2" fmla="*/ 217714 h 6865661"/>
              <a:gd name="connsiteX3" fmla="*/ 381000 w 8645675"/>
              <a:gd name="connsiteY3" fmla="*/ 424543 h 6865661"/>
              <a:gd name="connsiteX4" fmla="*/ 435428 w 8645675"/>
              <a:gd name="connsiteY4" fmla="*/ 566057 h 6865661"/>
              <a:gd name="connsiteX5" fmla="*/ 598714 w 8645675"/>
              <a:gd name="connsiteY5" fmla="*/ 674914 h 6865661"/>
              <a:gd name="connsiteX6" fmla="*/ 718457 w 8645675"/>
              <a:gd name="connsiteY6" fmla="*/ 903514 h 6865661"/>
              <a:gd name="connsiteX7" fmla="*/ 849086 w 8645675"/>
              <a:gd name="connsiteY7" fmla="*/ 1023257 h 6865661"/>
              <a:gd name="connsiteX8" fmla="*/ 1066800 w 8645675"/>
              <a:gd name="connsiteY8" fmla="*/ 1230086 h 6865661"/>
              <a:gd name="connsiteX9" fmla="*/ 1426028 w 8645675"/>
              <a:gd name="connsiteY9" fmla="*/ 1306286 h 6865661"/>
              <a:gd name="connsiteX10" fmla="*/ 1752600 w 8645675"/>
              <a:gd name="connsiteY10" fmla="*/ 1556657 h 6865661"/>
              <a:gd name="connsiteX11" fmla="*/ 1926771 w 8645675"/>
              <a:gd name="connsiteY11" fmla="*/ 1676400 h 6865661"/>
              <a:gd name="connsiteX12" fmla="*/ 2177143 w 8645675"/>
              <a:gd name="connsiteY12" fmla="*/ 1730829 h 6865661"/>
              <a:gd name="connsiteX13" fmla="*/ 2514600 w 8645675"/>
              <a:gd name="connsiteY13" fmla="*/ 1709057 h 6865661"/>
              <a:gd name="connsiteX14" fmla="*/ 2895600 w 8645675"/>
              <a:gd name="connsiteY14" fmla="*/ 1828800 h 6865661"/>
              <a:gd name="connsiteX15" fmla="*/ 3026228 w 8645675"/>
              <a:gd name="connsiteY15" fmla="*/ 1905000 h 6865661"/>
              <a:gd name="connsiteX16" fmla="*/ 3189514 w 8645675"/>
              <a:gd name="connsiteY16" fmla="*/ 1992086 h 6865661"/>
              <a:gd name="connsiteX17" fmla="*/ 3483428 w 8645675"/>
              <a:gd name="connsiteY17" fmla="*/ 2166257 h 6865661"/>
              <a:gd name="connsiteX18" fmla="*/ 3690257 w 8645675"/>
              <a:gd name="connsiteY18" fmla="*/ 2231571 h 6865661"/>
              <a:gd name="connsiteX19" fmla="*/ 3929743 w 8645675"/>
              <a:gd name="connsiteY19" fmla="*/ 2340429 h 6865661"/>
              <a:gd name="connsiteX20" fmla="*/ 4158343 w 8645675"/>
              <a:gd name="connsiteY20" fmla="*/ 2438400 h 6865661"/>
              <a:gd name="connsiteX21" fmla="*/ 4484914 w 8645675"/>
              <a:gd name="connsiteY21" fmla="*/ 2405743 h 6865661"/>
              <a:gd name="connsiteX22" fmla="*/ 4691743 w 8645675"/>
              <a:gd name="connsiteY22" fmla="*/ 2503714 h 6865661"/>
              <a:gd name="connsiteX23" fmla="*/ 4942114 w 8645675"/>
              <a:gd name="connsiteY23" fmla="*/ 2677886 h 6865661"/>
              <a:gd name="connsiteX24" fmla="*/ 5138057 w 8645675"/>
              <a:gd name="connsiteY24" fmla="*/ 2808514 h 6865661"/>
              <a:gd name="connsiteX25" fmla="*/ 5290457 w 8645675"/>
              <a:gd name="connsiteY25" fmla="*/ 2928257 h 6865661"/>
              <a:gd name="connsiteX26" fmla="*/ 5747657 w 8645675"/>
              <a:gd name="connsiteY26" fmla="*/ 3156857 h 6865661"/>
              <a:gd name="connsiteX27" fmla="*/ 5932714 w 8645675"/>
              <a:gd name="connsiteY27" fmla="*/ 3276600 h 6865661"/>
              <a:gd name="connsiteX28" fmla="*/ 6041571 w 8645675"/>
              <a:gd name="connsiteY28" fmla="*/ 3429000 h 6865661"/>
              <a:gd name="connsiteX29" fmla="*/ 6357257 w 8645675"/>
              <a:gd name="connsiteY29" fmla="*/ 3494314 h 6865661"/>
              <a:gd name="connsiteX30" fmla="*/ 6520543 w 8645675"/>
              <a:gd name="connsiteY30" fmla="*/ 3526971 h 6865661"/>
              <a:gd name="connsiteX31" fmla="*/ 6705600 w 8645675"/>
              <a:gd name="connsiteY31" fmla="*/ 3810000 h 6865661"/>
              <a:gd name="connsiteX32" fmla="*/ 6803571 w 8645675"/>
              <a:gd name="connsiteY32" fmla="*/ 3962400 h 6865661"/>
              <a:gd name="connsiteX33" fmla="*/ 7119257 w 8645675"/>
              <a:gd name="connsiteY33" fmla="*/ 4114800 h 6865661"/>
              <a:gd name="connsiteX34" fmla="*/ 7260771 w 8645675"/>
              <a:gd name="connsiteY34" fmla="*/ 4245429 h 6865661"/>
              <a:gd name="connsiteX35" fmla="*/ 7352694 w 8645675"/>
              <a:gd name="connsiteY35" fmla="*/ 4372429 h 6865661"/>
              <a:gd name="connsiteX36" fmla="*/ 7460746 w 8645675"/>
              <a:gd name="connsiteY36" fmla="*/ 4524425 h 6865661"/>
              <a:gd name="connsiteX37" fmla="*/ 7696200 w 8645675"/>
              <a:gd name="connsiteY37" fmla="*/ 4724400 h 6865661"/>
              <a:gd name="connsiteX38" fmla="*/ 7946571 w 8645675"/>
              <a:gd name="connsiteY38" fmla="*/ 5094514 h 6865661"/>
              <a:gd name="connsiteX39" fmla="*/ 8238873 w 8645675"/>
              <a:gd name="connsiteY39" fmla="*/ 5644041 h 6865661"/>
              <a:gd name="connsiteX40" fmla="*/ 8388047 w 8645675"/>
              <a:gd name="connsiteY40" fmla="*/ 6024234 h 6865661"/>
              <a:gd name="connsiteX41" fmla="*/ 8369501 w 8645675"/>
              <a:gd name="connsiteY41" fmla="*/ 6284686 h 6865661"/>
              <a:gd name="connsiteX42" fmla="*/ 8403771 w 8645675"/>
              <a:gd name="connsiteY42" fmla="*/ 6466114 h 6865661"/>
              <a:gd name="connsiteX43" fmla="*/ 8400948 w 8645675"/>
              <a:gd name="connsiteY43" fmla="*/ 6631012 h 6865661"/>
              <a:gd name="connsiteX44" fmla="*/ 8302574 w 8645675"/>
              <a:gd name="connsiteY44" fmla="*/ 6861225 h 6865661"/>
              <a:gd name="connsiteX45" fmla="*/ 8640435 w 8645675"/>
              <a:gd name="connsiteY45" fmla="*/ 6865661 h 6865661"/>
              <a:gd name="connsiteX46" fmla="*/ 8645675 w 8645675"/>
              <a:gd name="connsiteY46" fmla="*/ 2823 h 6865661"/>
              <a:gd name="connsiteX47" fmla="*/ 7257 w 8645675"/>
              <a:gd name="connsiteY47" fmla="*/ 1 h 6865661"/>
              <a:gd name="connsiteX48" fmla="*/ 0 w 8645675"/>
              <a:gd name="connsiteY48" fmla="*/ 0 h 6865661"/>
              <a:gd name="connsiteX0" fmla="*/ 122565 w 8638418"/>
              <a:gd name="connsiteY0" fmla="*/ 36688 h 6865660"/>
              <a:gd name="connsiteX1" fmla="*/ 232229 w 8638418"/>
              <a:gd name="connsiteY1" fmla="*/ 76199 h 6865660"/>
              <a:gd name="connsiteX2" fmla="*/ 330200 w 8638418"/>
              <a:gd name="connsiteY2" fmla="*/ 217713 h 6865660"/>
              <a:gd name="connsiteX3" fmla="*/ 373743 w 8638418"/>
              <a:gd name="connsiteY3" fmla="*/ 424542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32229 w 8638418"/>
              <a:gd name="connsiteY1" fmla="*/ 76199 h 6865660"/>
              <a:gd name="connsiteX2" fmla="*/ 330200 w 8638418"/>
              <a:gd name="connsiteY2" fmla="*/ 217713 h 6865660"/>
              <a:gd name="connsiteX3" fmla="*/ 373743 w 8638418"/>
              <a:gd name="connsiteY3" fmla="*/ 424542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32229 w 8638418"/>
              <a:gd name="connsiteY1" fmla="*/ 76199 h 6865660"/>
              <a:gd name="connsiteX2" fmla="*/ 330200 w 8638418"/>
              <a:gd name="connsiteY2" fmla="*/ 217713 h 6865660"/>
              <a:gd name="connsiteX3" fmla="*/ 373743 w 8638418"/>
              <a:gd name="connsiteY3" fmla="*/ 424542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3743 w 8638418"/>
              <a:gd name="connsiteY3" fmla="*/ 424542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3743 w 8638418"/>
              <a:gd name="connsiteY3" fmla="*/ 424542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2565 w 8638418"/>
              <a:gd name="connsiteY0" fmla="*/ 36688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2565 w 8638418"/>
              <a:gd name="connsiteY48" fmla="*/ 36688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83200 w 8638418"/>
              <a:gd name="connsiteY25" fmla="*/ 2928256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50000 w 8638418"/>
              <a:gd name="connsiteY29" fmla="*/ 349431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513286 w 8638418"/>
              <a:gd name="connsiteY30" fmla="*/ 352697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98343 w 8638418"/>
              <a:gd name="connsiteY31" fmla="*/ 3809999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112000 w 8638418"/>
              <a:gd name="connsiteY33" fmla="*/ 4114799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53514 w 8638418"/>
              <a:gd name="connsiteY34" fmla="*/ 4245428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42628 w 8638418"/>
              <a:gd name="connsiteY34" fmla="*/ 4253592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42628 w 8638418"/>
              <a:gd name="connsiteY34" fmla="*/ 4253592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42628 w 8638418"/>
              <a:gd name="connsiteY34" fmla="*/ 4253592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4934857 w 8638418"/>
              <a:gd name="connsiteY23" fmla="*/ 2677885 h 6865660"/>
              <a:gd name="connsiteX24" fmla="*/ 5130800 w 8638418"/>
              <a:gd name="connsiteY24" fmla="*/ 2808513 h 6865660"/>
              <a:gd name="connsiteX25" fmla="*/ 5294086 w 8638418"/>
              <a:gd name="connsiteY25" fmla="*/ 2914649 h 6865660"/>
              <a:gd name="connsiteX26" fmla="*/ 5740400 w 8638418"/>
              <a:gd name="connsiteY26" fmla="*/ 3156856 h 6865660"/>
              <a:gd name="connsiteX27" fmla="*/ 5925457 w 8638418"/>
              <a:gd name="connsiteY27" fmla="*/ 3276599 h 6865660"/>
              <a:gd name="connsiteX28" fmla="*/ 6034314 w 8638418"/>
              <a:gd name="connsiteY28" fmla="*/ 3428999 h 6865660"/>
              <a:gd name="connsiteX29" fmla="*/ 6317343 w 8638418"/>
              <a:gd name="connsiteY29" fmla="*/ 3513363 h 6865660"/>
              <a:gd name="connsiteX30" fmla="*/ 6488793 w 8638418"/>
              <a:gd name="connsiteY30" fmla="*/ 3584120 h 6865660"/>
              <a:gd name="connsiteX31" fmla="*/ 6657521 w 8638418"/>
              <a:gd name="connsiteY31" fmla="*/ 3796392 h 6865660"/>
              <a:gd name="connsiteX32" fmla="*/ 6796314 w 8638418"/>
              <a:gd name="connsiteY32" fmla="*/ 3962399 h 6865660"/>
              <a:gd name="connsiteX33" fmla="*/ 7060293 w 8638418"/>
              <a:gd name="connsiteY33" fmla="*/ 4106635 h 6865660"/>
              <a:gd name="connsiteX34" fmla="*/ 7234464 w 8638418"/>
              <a:gd name="connsiteY34" fmla="*/ 4259035 h 6865660"/>
              <a:gd name="connsiteX35" fmla="*/ 7345437 w 8638418"/>
              <a:gd name="connsiteY35" fmla="*/ 4372428 h 6865660"/>
              <a:gd name="connsiteX36" fmla="*/ 7453489 w 8638418"/>
              <a:gd name="connsiteY36" fmla="*/ 4524424 h 6865660"/>
              <a:gd name="connsiteX37" fmla="*/ 7688943 w 8638418"/>
              <a:gd name="connsiteY37" fmla="*/ 4724399 h 6865660"/>
              <a:gd name="connsiteX38" fmla="*/ 7939314 w 8638418"/>
              <a:gd name="connsiteY38" fmla="*/ 5094513 h 6865660"/>
              <a:gd name="connsiteX39" fmla="*/ 8231616 w 8638418"/>
              <a:gd name="connsiteY39" fmla="*/ 5644040 h 6865660"/>
              <a:gd name="connsiteX40" fmla="*/ 8380790 w 8638418"/>
              <a:gd name="connsiteY40" fmla="*/ 6024233 h 6865660"/>
              <a:gd name="connsiteX41" fmla="*/ 8362244 w 8638418"/>
              <a:gd name="connsiteY41" fmla="*/ 6284685 h 6865660"/>
              <a:gd name="connsiteX42" fmla="*/ 8396514 w 8638418"/>
              <a:gd name="connsiteY42" fmla="*/ 6466113 h 6865660"/>
              <a:gd name="connsiteX43" fmla="*/ 8393691 w 8638418"/>
              <a:gd name="connsiteY43" fmla="*/ 6631011 h 6865660"/>
              <a:gd name="connsiteX44" fmla="*/ 8295317 w 8638418"/>
              <a:gd name="connsiteY44" fmla="*/ 6861224 h 6865660"/>
              <a:gd name="connsiteX45" fmla="*/ 8633178 w 8638418"/>
              <a:gd name="connsiteY45" fmla="*/ 6865660 h 6865660"/>
              <a:gd name="connsiteX46" fmla="*/ 8638418 w 8638418"/>
              <a:gd name="connsiteY46" fmla="*/ 2822 h 6865660"/>
              <a:gd name="connsiteX47" fmla="*/ 0 w 8638418"/>
              <a:gd name="connsiteY47" fmla="*/ 0 h 6865660"/>
              <a:gd name="connsiteX48" fmla="*/ 128210 w 8638418"/>
              <a:gd name="connsiteY48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5130800 w 8638418"/>
              <a:gd name="connsiteY23" fmla="*/ 2808513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84486 w 8638418"/>
              <a:gd name="connsiteY22" fmla="*/ 2503713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77657 w 8638418"/>
              <a:gd name="connsiteY21" fmla="*/ 2405742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51086 w 8638418"/>
              <a:gd name="connsiteY20" fmla="*/ 2438399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22486 w 8638418"/>
              <a:gd name="connsiteY19" fmla="*/ 2340428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6171 w 8638418"/>
              <a:gd name="connsiteY17" fmla="*/ 2166256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69886 w 8638418"/>
              <a:gd name="connsiteY12" fmla="*/ 1730828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0906 w 8638418"/>
              <a:gd name="connsiteY12" fmla="*/ 1715063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0906 w 8638418"/>
              <a:gd name="connsiteY12" fmla="*/ 1715063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88278 w 8638418"/>
              <a:gd name="connsiteY12" fmla="*/ 1649374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09056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88343 w 8638418"/>
              <a:gd name="connsiteY14" fmla="*/ 1828799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62067 w 8638418"/>
              <a:gd name="connsiteY14" fmla="*/ 1928647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98853 w 8638418"/>
              <a:gd name="connsiteY14" fmla="*/ 1770991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8971 w 8638418"/>
              <a:gd name="connsiteY15" fmla="*/ 1904999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182257 w 8638418"/>
              <a:gd name="connsiteY16" fmla="*/ 1992085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19514 w 8638418"/>
              <a:gd name="connsiteY11" fmla="*/ 1676399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35279 w 8638418"/>
              <a:gd name="connsiteY11" fmla="*/ 1626475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35279 w 8638418"/>
              <a:gd name="connsiteY11" fmla="*/ 1602827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35279 w 8638418"/>
              <a:gd name="connsiteY11" fmla="*/ 1602827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45343 w 8638418"/>
              <a:gd name="connsiteY10" fmla="*/ 1556656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059543 w 8638418"/>
              <a:gd name="connsiteY8" fmla="*/ 1230085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11200 w 8638418"/>
              <a:gd name="connsiteY6" fmla="*/ 903513 h 6865660"/>
              <a:gd name="connsiteX7" fmla="*/ 841829 w 8638418"/>
              <a:gd name="connsiteY7" fmla="*/ 1023256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841829 w 8638418"/>
              <a:gd name="connsiteY7" fmla="*/ 1023256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841829 w 8638418"/>
              <a:gd name="connsiteY7" fmla="*/ 1023256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12095 w 8638418"/>
              <a:gd name="connsiteY8" fmla="*/ 1169650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098957 w 8638418"/>
              <a:gd name="connsiteY8" fmla="*/ 1153884 h 6865660"/>
              <a:gd name="connsiteX9" fmla="*/ 1418771 w 8638418"/>
              <a:gd name="connsiteY9" fmla="*/ 1306285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098957 w 8638418"/>
              <a:gd name="connsiteY8" fmla="*/ 1153884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27396 w 8638418"/>
              <a:gd name="connsiteY11" fmla="*/ 161071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69306 w 8638418"/>
              <a:gd name="connsiteY11" fmla="*/ 164119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69306 w 8638418"/>
              <a:gd name="connsiteY11" fmla="*/ 164119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35016 w 8638418"/>
              <a:gd name="connsiteY11" fmla="*/ 1614520 h 6865660"/>
              <a:gd name="connsiteX12" fmla="*/ 2193533 w 8638418"/>
              <a:gd name="connsiteY12" fmla="*/ 168616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35016 w 8638418"/>
              <a:gd name="connsiteY11" fmla="*/ 1614520 h 6865660"/>
              <a:gd name="connsiteX12" fmla="*/ 2102093 w 8638418"/>
              <a:gd name="connsiteY12" fmla="*/ 166711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35016 w 8638418"/>
              <a:gd name="connsiteY11" fmla="*/ 1614520 h 6865660"/>
              <a:gd name="connsiteX12" fmla="*/ 2102093 w 8638418"/>
              <a:gd name="connsiteY12" fmla="*/ 166711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  <a:gd name="connsiteX0" fmla="*/ 128210 w 8638418"/>
              <a:gd name="connsiteY0" fmla="*/ 31044 h 6865660"/>
              <a:gd name="connsiteX1" fmla="*/ 246340 w 8638418"/>
              <a:gd name="connsiteY1" fmla="*/ 79021 h 6865660"/>
              <a:gd name="connsiteX2" fmla="*/ 330200 w 8638418"/>
              <a:gd name="connsiteY2" fmla="*/ 217713 h 6865660"/>
              <a:gd name="connsiteX3" fmla="*/ 376565 w 8638418"/>
              <a:gd name="connsiteY3" fmla="*/ 404787 h 6865660"/>
              <a:gd name="connsiteX4" fmla="*/ 428171 w 8638418"/>
              <a:gd name="connsiteY4" fmla="*/ 566056 h 6865660"/>
              <a:gd name="connsiteX5" fmla="*/ 591457 w 8638418"/>
              <a:gd name="connsiteY5" fmla="*/ 674913 h 6865660"/>
              <a:gd name="connsiteX6" fmla="*/ 763751 w 8638418"/>
              <a:gd name="connsiteY6" fmla="*/ 887748 h 6865660"/>
              <a:gd name="connsiteX7" fmla="*/ 904891 w 8638418"/>
              <a:gd name="connsiteY7" fmla="*/ 1004863 h 6865660"/>
              <a:gd name="connsiteX8" fmla="*/ 1109467 w 8638418"/>
              <a:gd name="connsiteY8" fmla="*/ 1146001 h 6865660"/>
              <a:gd name="connsiteX9" fmla="*/ 1379357 w 8638418"/>
              <a:gd name="connsiteY9" fmla="*/ 1298402 h 6865660"/>
              <a:gd name="connsiteX10" fmla="*/ 1758481 w 8638418"/>
              <a:gd name="connsiteY10" fmla="*/ 1527753 h 6865660"/>
              <a:gd name="connsiteX11" fmla="*/ 1935016 w 8638418"/>
              <a:gd name="connsiteY11" fmla="*/ 1614520 h 6865660"/>
              <a:gd name="connsiteX12" fmla="*/ 2102093 w 8638418"/>
              <a:gd name="connsiteY12" fmla="*/ 1667110 h 6865660"/>
              <a:gd name="connsiteX13" fmla="*/ 2507343 w 8638418"/>
              <a:gd name="connsiteY13" fmla="*/ 1716939 h 6865660"/>
              <a:gd name="connsiteX14" fmla="*/ 2820026 w 8638418"/>
              <a:gd name="connsiteY14" fmla="*/ 1868211 h 6865660"/>
              <a:gd name="connsiteX15" fmla="*/ 3013716 w 8638418"/>
              <a:gd name="connsiteY15" fmla="*/ 1918137 h 6865660"/>
              <a:gd name="connsiteX16" fmla="*/ 3224299 w 8638418"/>
              <a:gd name="connsiteY16" fmla="*/ 2013106 h 6865660"/>
              <a:gd name="connsiteX17" fmla="*/ 3478799 w 8638418"/>
              <a:gd name="connsiteY17" fmla="*/ 2118960 h 6865660"/>
              <a:gd name="connsiteX18" fmla="*/ 3683000 w 8638418"/>
              <a:gd name="connsiteY18" fmla="*/ 2231570 h 6865660"/>
              <a:gd name="connsiteX19" fmla="*/ 3943507 w 8638418"/>
              <a:gd name="connsiteY19" fmla="*/ 2319407 h 6865660"/>
              <a:gd name="connsiteX20" fmla="*/ 4140576 w 8638418"/>
              <a:gd name="connsiteY20" fmla="*/ 2393730 h 6865660"/>
              <a:gd name="connsiteX21" fmla="*/ 4430361 w 8638418"/>
              <a:gd name="connsiteY21" fmla="*/ 2397860 h 6865660"/>
              <a:gd name="connsiteX22" fmla="*/ 4692369 w 8638418"/>
              <a:gd name="connsiteY22" fmla="*/ 2485320 h 6865660"/>
              <a:gd name="connsiteX23" fmla="*/ 5023069 w 8638418"/>
              <a:gd name="connsiteY23" fmla="*/ 2758589 h 6865660"/>
              <a:gd name="connsiteX24" fmla="*/ 5294086 w 8638418"/>
              <a:gd name="connsiteY24" fmla="*/ 2914649 h 6865660"/>
              <a:gd name="connsiteX25" fmla="*/ 5740400 w 8638418"/>
              <a:gd name="connsiteY25" fmla="*/ 3156856 h 6865660"/>
              <a:gd name="connsiteX26" fmla="*/ 5925457 w 8638418"/>
              <a:gd name="connsiteY26" fmla="*/ 3276599 h 6865660"/>
              <a:gd name="connsiteX27" fmla="*/ 6034314 w 8638418"/>
              <a:gd name="connsiteY27" fmla="*/ 3428999 h 6865660"/>
              <a:gd name="connsiteX28" fmla="*/ 6317343 w 8638418"/>
              <a:gd name="connsiteY28" fmla="*/ 3513363 h 6865660"/>
              <a:gd name="connsiteX29" fmla="*/ 6488793 w 8638418"/>
              <a:gd name="connsiteY29" fmla="*/ 3584120 h 6865660"/>
              <a:gd name="connsiteX30" fmla="*/ 6657521 w 8638418"/>
              <a:gd name="connsiteY30" fmla="*/ 3796392 h 6865660"/>
              <a:gd name="connsiteX31" fmla="*/ 6796314 w 8638418"/>
              <a:gd name="connsiteY31" fmla="*/ 3962399 h 6865660"/>
              <a:gd name="connsiteX32" fmla="*/ 7060293 w 8638418"/>
              <a:gd name="connsiteY32" fmla="*/ 4106635 h 6865660"/>
              <a:gd name="connsiteX33" fmla="*/ 7234464 w 8638418"/>
              <a:gd name="connsiteY33" fmla="*/ 4259035 h 6865660"/>
              <a:gd name="connsiteX34" fmla="*/ 7345437 w 8638418"/>
              <a:gd name="connsiteY34" fmla="*/ 4372428 h 6865660"/>
              <a:gd name="connsiteX35" fmla="*/ 7453489 w 8638418"/>
              <a:gd name="connsiteY35" fmla="*/ 4524424 h 6865660"/>
              <a:gd name="connsiteX36" fmla="*/ 7688943 w 8638418"/>
              <a:gd name="connsiteY36" fmla="*/ 4724399 h 6865660"/>
              <a:gd name="connsiteX37" fmla="*/ 7939314 w 8638418"/>
              <a:gd name="connsiteY37" fmla="*/ 5094513 h 6865660"/>
              <a:gd name="connsiteX38" fmla="*/ 8231616 w 8638418"/>
              <a:gd name="connsiteY38" fmla="*/ 5644040 h 6865660"/>
              <a:gd name="connsiteX39" fmla="*/ 8380790 w 8638418"/>
              <a:gd name="connsiteY39" fmla="*/ 6024233 h 6865660"/>
              <a:gd name="connsiteX40" fmla="*/ 8362244 w 8638418"/>
              <a:gd name="connsiteY40" fmla="*/ 6284685 h 6865660"/>
              <a:gd name="connsiteX41" fmla="*/ 8396514 w 8638418"/>
              <a:gd name="connsiteY41" fmla="*/ 6466113 h 6865660"/>
              <a:gd name="connsiteX42" fmla="*/ 8393691 w 8638418"/>
              <a:gd name="connsiteY42" fmla="*/ 6631011 h 6865660"/>
              <a:gd name="connsiteX43" fmla="*/ 8295317 w 8638418"/>
              <a:gd name="connsiteY43" fmla="*/ 6861224 h 6865660"/>
              <a:gd name="connsiteX44" fmla="*/ 8633178 w 8638418"/>
              <a:gd name="connsiteY44" fmla="*/ 6865660 h 6865660"/>
              <a:gd name="connsiteX45" fmla="*/ 8638418 w 8638418"/>
              <a:gd name="connsiteY45" fmla="*/ 2822 h 6865660"/>
              <a:gd name="connsiteX46" fmla="*/ 0 w 8638418"/>
              <a:gd name="connsiteY46" fmla="*/ 0 h 6865660"/>
              <a:gd name="connsiteX47" fmla="*/ 128210 w 8638418"/>
              <a:gd name="connsiteY47" fmla="*/ 31044 h 686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638418" h="6865660">
                <a:moveTo>
                  <a:pt x="128210" y="31044"/>
                </a:moveTo>
                <a:lnTo>
                  <a:pt x="246340" y="79021"/>
                </a:lnTo>
                <a:cubicBezTo>
                  <a:pt x="305338" y="119608"/>
                  <a:pt x="302247" y="171482"/>
                  <a:pt x="330200" y="217713"/>
                </a:cubicBezTo>
                <a:cubicBezTo>
                  <a:pt x="345655" y="280071"/>
                  <a:pt x="332888" y="342429"/>
                  <a:pt x="376565" y="404787"/>
                </a:cubicBezTo>
                <a:cubicBezTo>
                  <a:pt x="410700" y="464188"/>
                  <a:pt x="394036" y="509478"/>
                  <a:pt x="428171" y="566056"/>
                </a:cubicBezTo>
                <a:cubicBezTo>
                  <a:pt x="505178" y="650320"/>
                  <a:pt x="537028" y="638627"/>
                  <a:pt x="591457" y="674913"/>
                </a:cubicBezTo>
                <a:cubicBezTo>
                  <a:pt x="680419" y="737975"/>
                  <a:pt x="706320" y="816803"/>
                  <a:pt x="763751" y="887748"/>
                </a:cubicBezTo>
                <a:cubicBezTo>
                  <a:pt x="781895" y="950434"/>
                  <a:pt x="884120" y="947432"/>
                  <a:pt x="904891" y="1004863"/>
                </a:cubicBezTo>
                <a:cubicBezTo>
                  <a:pt x="931918" y="1070302"/>
                  <a:pt x="961572" y="988596"/>
                  <a:pt x="1109467" y="1146001"/>
                </a:cubicBezTo>
                <a:cubicBezTo>
                  <a:pt x="1256361" y="1230960"/>
                  <a:pt x="1274504" y="1281760"/>
                  <a:pt x="1379357" y="1298402"/>
                </a:cubicBezTo>
                <a:cubicBezTo>
                  <a:pt x="1500476" y="1340694"/>
                  <a:pt x="1687285" y="1427654"/>
                  <a:pt x="1758481" y="1527753"/>
                </a:cubicBezTo>
                <a:cubicBezTo>
                  <a:pt x="1820041" y="1589564"/>
                  <a:pt x="1848231" y="1499238"/>
                  <a:pt x="1935016" y="1614520"/>
                </a:cubicBezTo>
                <a:cubicBezTo>
                  <a:pt x="2021101" y="1642298"/>
                  <a:pt x="2011410" y="1680848"/>
                  <a:pt x="2102093" y="1667110"/>
                </a:cubicBezTo>
                <a:cubicBezTo>
                  <a:pt x="2281013" y="1625169"/>
                  <a:pt x="2404491" y="1697920"/>
                  <a:pt x="2507343" y="1716939"/>
                </a:cubicBezTo>
                <a:cubicBezTo>
                  <a:pt x="2671129" y="1746343"/>
                  <a:pt x="2693026" y="1830924"/>
                  <a:pt x="2820026" y="1868211"/>
                </a:cubicBezTo>
                <a:cubicBezTo>
                  <a:pt x="2884589" y="1884853"/>
                  <a:pt x="2951781" y="1888357"/>
                  <a:pt x="3013716" y="1918137"/>
                </a:cubicBezTo>
                <a:lnTo>
                  <a:pt x="3224299" y="2013106"/>
                </a:lnTo>
                <a:cubicBezTo>
                  <a:pt x="3323146" y="2055398"/>
                  <a:pt x="3361559" y="2102944"/>
                  <a:pt x="3478799" y="2118960"/>
                </a:cubicBezTo>
                <a:cubicBezTo>
                  <a:pt x="3555625" y="2130221"/>
                  <a:pt x="3590409" y="2162503"/>
                  <a:pt x="3683000" y="2231570"/>
                </a:cubicBezTo>
                <a:cubicBezTo>
                  <a:pt x="3785602" y="2279242"/>
                  <a:pt x="3848789" y="2261224"/>
                  <a:pt x="3943507" y="2319407"/>
                </a:cubicBezTo>
                <a:cubicBezTo>
                  <a:pt x="3996059" y="2367830"/>
                  <a:pt x="4074886" y="2368956"/>
                  <a:pt x="4140576" y="2393730"/>
                </a:cubicBezTo>
                <a:cubicBezTo>
                  <a:pt x="4238923" y="2411748"/>
                  <a:pt x="4316248" y="2398235"/>
                  <a:pt x="4430361" y="2397860"/>
                </a:cubicBezTo>
                <a:cubicBezTo>
                  <a:pt x="4530836" y="2408621"/>
                  <a:pt x="4605032" y="2435146"/>
                  <a:pt x="4692369" y="2485320"/>
                </a:cubicBezTo>
                <a:cubicBezTo>
                  <a:pt x="4815740" y="2562396"/>
                  <a:pt x="4889188" y="2678885"/>
                  <a:pt x="5023069" y="2758589"/>
                </a:cubicBezTo>
                <a:cubicBezTo>
                  <a:pt x="5074777" y="2791247"/>
                  <a:pt x="5239657" y="2879270"/>
                  <a:pt x="5294086" y="2914649"/>
                </a:cubicBezTo>
                <a:cubicBezTo>
                  <a:pt x="5442857" y="2995385"/>
                  <a:pt x="5550808" y="3100612"/>
                  <a:pt x="5740400" y="3156856"/>
                </a:cubicBezTo>
                <a:cubicBezTo>
                  <a:pt x="5802086" y="3196770"/>
                  <a:pt x="5861049" y="3201306"/>
                  <a:pt x="5925457" y="3276599"/>
                </a:cubicBezTo>
                <a:cubicBezTo>
                  <a:pt x="5961743" y="3327399"/>
                  <a:pt x="5965371" y="3370035"/>
                  <a:pt x="6034314" y="3428999"/>
                </a:cubicBezTo>
                <a:cubicBezTo>
                  <a:pt x="6169479" y="3477985"/>
                  <a:pt x="6198507" y="3507920"/>
                  <a:pt x="6317343" y="3513363"/>
                </a:cubicBezTo>
                <a:cubicBezTo>
                  <a:pt x="6393543" y="3526064"/>
                  <a:pt x="6442529" y="3546926"/>
                  <a:pt x="6488793" y="3584120"/>
                </a:cubicBezTo>
                <a:cubicBezTo>
                  <a:pt x="6550479" y="3697513"/>
                  <a:pt x="6584949" y="3729263"/>
                  <a:pt x="6657521" y="3796392"/>
                </a:cubicBezTo>
                <a:cubicBezTo>
                  <a:pt x="6725557" y="3843564"/>
                  <a:pt x="6733722" y="3915227"/>
                  <a:pt x="6796314" y="3962399"/>
                </a:cubicBezTo>
                <a:cubicBezTo>
                  <a:pt x="6904264" y="4040414"/>
                  <a:pt x="6955064" y="4055835"/>
                  <a:pt x="7060293" y="4106635"/>
                </a:cubicBezTo>
                <a:cubicBezTo>
                  <a:pt x="7124700" y="4207328"/>
                  <a:pt x="7170057" y="4248150"/>
                  <a:pt x="7234464" y="4259035"/>
                </a:cubicBezTo>
                <a:cubicBezTo>
                  <a:pt x="7290506" y="4285040"/>
                  <a:pt x="7311167" y="4332816"/>
                  <a:pt x="7345437" y="4372428"/>
                </a:cubicBezTo>
                <a:cubicBezTo>
                  <a:pt x="7375810" y="4414627"/>
                  <a:pt x="7409004" y="4479403"/>
                  <a:pt x="7453489" y="4524424"/>
                </a:cubicBezTo>
                <a:cubicBezTo>
                  <a:pt x="7531975" y="4613661"/>
                  <a:pt x="7635858" y="4657741"/>
                  <a:pt x="7688943" y="4724399"/>
                </a:cubicBezTo>
                <a:cubicBezTo>
                  <a:pt x="7772400" y="4847770"/>
                  <a:pt x="7858680" y="4959853"/>
                  <a:pt x="7939314" y="5094513"/>
                </a:cubicBezTo>
                <a:cubicBezTo>
                  <a:pt x="8060266" y="5304970"/>
                  <a:pt x="8088086" y="5501316"/>
                  <a:pt x="8231616" y="5644040"/>
                </a:cubicBezTo>
                <a:cubicBezTo>
                  <a:pt x="8292629" y="5780179"/>
                  <a:pt x="8288732" y="5924783"/>
                  <a:pt x="8380790" y="6024233"/>
                </a:cubicBezTo>
                <a:cubicBezTo>
                  <a:pt x="8400949" y="6116695"/>
                  <a:pt x="8378774" y="6206334"/>
                  <a:pt x="8362244" y="6284685"/>
                </a:cubicBezTo>
                <a:cubicBezTo>
                  <a:pt x="8353911" y="6404428"/>
                  <a:pt x="8385091" y="6405637"/>
                  <a:pt x="8396514" y="6466113"/>
                </a:cubicBezTo>
                <a:cubicBezTo>
                  <a:pt x="8430380" y="6522961"/>
                  <a:pt x="8402157" y="6579809"/>
                  <a:pt x="8393691" y="6631011"/>
                </a:cubicBezTo>
                <a:cubicBezTo>
                  <a:pt x="8345849" y="6705867"/>
                  <a:pt x="8331870" y="6789190"/>
                  <a:pt x="8295317" y="6861224"/>
                </a:cubicBezTo>
                <a:cubicBezTo>
                  <a:pt x="8543404" y="6868347"/>
                  <a:pt x="8478225" y="6858537"/>
                  <a:pt x="8633178" y="6865660"/>
                </a:cubicBezTo>
                <a:cubicBezTo>
                  <a:pt x="8640334" y="5189663"/>
                  <a:pt x="8627835" y="4312355"/>
                  <a:pt x="8638418" y="2822"/>
                </a:cubicBezTo>
                <a:lnTo>
                  <a:pt x="0" y="0"/>
                </a:lnTo>
                <a:cubicBezTo>
                  <a:pt x="23922" y="31985"/>
                  <a:pt x="76066" y="18815"/>
                  <a:pt x="128210" y="31044"/>
                </a:cubicBez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2590767-EC94-4C60-810A-11BA77CE040B}"/>
              </a:ext>
            </a:extLst>
          </p:cNvPr>
          <p:cNvSpPr/>
          <p:nvPr/>
        </p:nvSpPr>
        <p:spPr>
          <a:xfrm>
            <a:off x="1930401" y="866076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39351D-F57F-4164-A15B-D581A24A6EC9}"/>
              </a:ext>
            </a:extLst>
          </p:cNvPr>
          <p:cNvSpPr txBox="1"/>
          <p:nvPr/>
        </p:nvSpPr>
        <p:spPr>
          <a:xfrm>
            <a:off x="923637" y="1025982"/>
            <a:ext cx="16902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Gethderah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PHC Shard HQ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74306F0-C96F-4FF7-AA77-14CABC5FAEB2}"/>
              </a:ext>
            </a:extLst>
          </p:cNvPr>
          <p:cNvSpPr/>
          <p:nvPr/>
        </p:nvSpPr>
        <p:spPr>
          <a:xfrm>
            <a:off x="5412510" y="1574923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996282-619E-4534-B3A6-679E3D1E0C95}"/>
              </a:ext>
            </a:extLst>
          </p:cNvPr>
          <p:cNvSpPr txBox="1"/>
          <p:nvPr/>
        </p:nvSpPr>
        <p:spPr>
          <a:xfrm>
            <a:off x="4405746" y="1639579"/>
            <a:ext cx="16902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Taskarr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CAA2228-9F4B-4897-B592-2AB4A3ECB175}"/>
              </a:ext>
            </a:extLst>
          </p:cNvPr>
          <p:cNvSpPr/>
          <p:nvPr/>
        </p:nvSpPr>
        <p:spPr>
          <a:xfrm>
            <a:off x="5971310" y="2427241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72AD85-62FF-454E-A4BB-AC5D2ADBEA29}"/>
              </a:ext>
            </a:extLst>
          </p:cNvPr>
          <p:cNvSpPr txBox="1"/>
          <p:nvPr/>
        </p:nvSpPr>
        <p:spPr>
          <a:xfrm>
            <a:off x="5472546" y="2521893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Marist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C3 Base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C92E680-8A07-4CB2-847A-EDE4635674E8}"/>
              </a:ext>
            </a:extLst>
          </p:cNvPr>
          <p:cNvSpPr/>
          <p:nvPr/>
        </p:nvSpPr>
        <p:spPr>
          <a:xfrm>
            <a:off x="10704946" y="2205676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5C0A8E-00EC-498D-A2BF-AF91AD3F412A}"/>
              </a:ext>
            </a:extLst>
          </p:cNvPr>
          <p:cNvSpPr txBox="1"/>
          <p:nvPr/>
        </p:nvSpPr>
        <p:spPr>
          <a:xfrm>
            <a:off x="10206182" y="2339026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Iyelos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IS Base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25C97D1-9DED-48FE-B41C-B4BB14E60269}"/>
              </a:ext>
            </a:extLst>
          </p:cNvPr>
          <p:cNvSpPr/>
          <p:nvPr/>
        </p:nvSpPr>
        <p:spPr>
          <a:xfrm>
            <a:off x="10986655" y="4417786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0162BC-DE08-4323-8FBE-8828C1A713AE}"/>
              </a:ext>
            </a:extLst>
          </p:cNvPr>
          <p:cNvSpPr txBox="1"/>
          <p:nvPr/>
        </p:nvSpPr>
        <p:spPr>
          <a:xfrm>
            <a:off x="10487891" y="4522561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Zyra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Ex-AP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5C19BA-DB91-4DB8-9367-63DA52733F36}"/>
              </a:ext>
            </a:extLst>
          </p:cNvPr>
          <p:cNvSpPr/>
          <p:nvPr/>
        </p:nvSpPr>
        <p:spPr>
          <a:xfrm>
            <a:off x="5458692" y="3968421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80CC8F-0156-46A7-8D3D-1C2498EA9186}"/>
              </a:ext>
            </a:extLst>
          </p:cNvPr>
          <p:cNvSpPr txBox="1"/>
          <p:nvPr/>
        </p:nvSpPr>
        <p:spPr>
          <a:xfrm>
            <a:off x="4959928" y="4033073"/>
            <a:ext cx="11268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Shamasai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BF5FCB6-BF1B-406B-ABEF-AD3CF8CF6B1B}"/>
              </a:ext>
            </a:extLst>
          </p:cNvPr>
          <p:cNvSpPr/>
          <p:nvPr/>
        </p:nvSpPr>
        <p:spPr>
          <a:xfrm>
            <a:off x="2549236" y="6422076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2F2099-FDC6-4590-B9DA-48C8BA8990F0}"/>
              </a:ext>
            </a:extLst>
          </p:cNvPr>
          <p:cNvSpPr txBox="1"/>
          <p:nvPr/>
        </p:nvSpPr>
        <p:spPr>
          <a:xfrm>
            <a:off x="2050472" y="6545901"/>
            <a:ext cx="11268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Bronvar</a:t>
            </a:r>
            <a:endParaRPr lang="en-GB" sz="1400" dirty="0">
              <a:solidFill>
                <a:schemeClr val="accent4">
                  <a:lumMod val="40000"/>
                  <a:lumOff val="60000"/>
                </a:schemeClr>
              </a:solidFill>
              <a:latin typeface="Alte DIN 1451 Mittelschrift" panose="020B060302020202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610E51-5253-4010-99E7-CEAFEDAA1FBB}"/>
              </a:ext>
            </a:extLst>
          </p:cNvPr>
          <p:cNvSpPr/>
          <p:nvPr/>
        </p:nvSpPr>
        <p:spPr>
          <a:xfrm>
            <a:off x="2041237" y="5579767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29A822-5F04-46E5-A4E2-399CB97ABFF1}"/>
              </a:ext>
            </a:extLst>
          </p:cNvPr>
          <p:cNvSpPr txBox="1"/>
          <p:nvPr/>
        </p:nvSpPr>
        <p:spPr>
          <a:xfrm>
            <a:off x="1542473" y="5703592"/>
            <a:ext cx="123767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Blue 519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(Shard HQ)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CD98578-2617-4142-BA19-D5E5CC4B0CB7}"/>
              </a:ext>
            </a:extLst>
          </p:cNvPr>
          <p:cNvSpPr/>
          <p:nvPr/>
        </p:nvSpPr>
        <p:spPr>
          <a:xfrm>
            <a:off x="1413164" y="4436258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BF95CF-755E-45D1-B555-308022B10C58}"/>
              </a:ext>
            </a:extLst>
          </p:cNvPr>
          <p:cNvSpPr txBox="1"/>
          <p:nvPr/>
        </p:nvSpPr>
        <p:spPr>
          <a:xfrm>
            <a:off x="914400" y="4560083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Nengrol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C3 Base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2F8913-0FE8-4482-AD86-D9F8BB93036D}"/>
              </a:ext>
            </a:extLst>
          </p:cNvPr>
          <p:cNvSpPr/>
          <p:nvPr/>
        </p:nvSpPr>
        <p:spPr>
          <a:xfrm>
            <a:off x="6883070" y="5162590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260CB4-9A76-4142-9A6D-4022FEBCDBCA}"/>
              </a:ext>
            </a:extLst>
          </p:cNvPr>
          <p:cNvSpPr txBox="1"/>
          <p:nvPr/>
        </p:nvSpPr>
        <p:spPr>
          <a:xfrm>
            <a:off x="6336310" y="5256108"/>
            <a:ext cx="133366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Kret-harn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Alg. Colony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F2B269F-0C35-4BC0-B9E5-06882CA723BC}"/>
              </a:ext>
            </a:extLst>
          </p:cNvPr>
          <p:cNvSpPr/>
          <p:nvPr/>
        </p:nvSpPr>
        <p:spPr>
          <a:xfrm>
            <a:off x="9463976" y="5892046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A2B28A-ABD8-41BA-AC22-EF5B7C5F540D}"/>
              </a:ext>
            </a:extLst>
          </p:cNvPr>
          <p:cNvSpPr txBox="1"/>
          <p:nvPr/>
        </p:nvSpPr>
        <p:spPr>
          <a:xfrm>
            <a:off x="8965211" y="5996821"/>
            <a:ext cx="15226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Lyias-harn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Alg. Colony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74251B-188F-495A-9FAD-0DAB08A20EC6}"/>
              </a:ext>
            </a:extLst>
          </p:cNvPr>
          <p:cNvSpPr/>
          <p:nvPr/>
        </p:nvSpPr>
        <p:spPr>
          <a:xfrm>
            <a:off x="3890815" y="5885984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62FB4B-E168-4109-99DE-080633C1AE1D}"/>
              </a:ext>
            </a:extLst>
          </p:cNvPr>
          <p:cNvSpPr txBox="1"/>
          <p:nvPr/>
        </p:nvSpPr>
        <p:spPr>
          <a:xfrm>
            <a:off x="2865414" y="5962466"/>
            <a:ext cx="137853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Ovest-harn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Alg. Colony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2BE4C3C-EF92-4F10-98EE-F489909B116A}"/>
              </a:ext>
            </a:extLst>
          </p:cNvPr>
          <p:cNvSpPr/>
          <p:nvPr/>
        </p:nvSpPr>
        <p:spPr>
          <a:xfrm>
            <a:off x="8823160" y="6478130"/>
            <a:ext cx="1041294" cy="387002"/>
          </a:xfrm>
          <a:custGeom>
            <a:avLst/>
            <a:gdLst>
              <a:gd name="connsiteX0" fmla="*/ 922867 w 1016000"/>
              <a:gd name="connsiteY0" fmla="*/ 0 h 575734"/>
              <a:gd name="connsiteX1" fmla="*/ 762000 w 1016000"/>
              <a:gd name="connsiteY1" fmla="*/ 33867 h 575734"/>
              <a:gd name="connsiteX2" fmla="*/ 465667 w 1016000"/>
              <a:gd name="connsiteY2" fmla="*/ 84667 h 575734"/>
              <a:gd name="connsiteX3" fmla="*/ 262467 w 1016000"/>
              <a:gd name="connsiteY3" fmla="*/ 177800 h 575734"/>
              <a:gd name="connsiteX4" fmla="*/ 203200 w 1016000"/>
              <a:gd name="connsiteY4" fmla="*/ 203200 h 575734"/>
              <a:gd name="connsiteX5" fmla="*/ 50800 w 1016000"/>
              <a:gd name="connsiteY5" fmla="*/ 245534 h 575734"/>
              <a:gd name="connsiteX6" fmla="*/ 0 w 1016000"/>
              <a:gd name="connsiteY6" fmla="*/ 338667 h 575734"/>
              <a:gd name="connsiteX7" fmla="*/ 16933 w 1016000"/>
              <a:gd name="connsiteY7" fmla="*/ 491067 h 575734"/>
              <a:gd name="connsiteX8" fmla="*/ 186267 w 1016000"/>
              <a:gd name="connsiteY8" fmla="*/ 575734 h 575734"/>
              <a:gd name="connsiteX9" fmla="*/ 753533 w 1016000"/>
              <a:gd name="connsiteY9" fmla="*/ 347134 h 575734"/>
              <a:gd name="connsiteX10" fmla="*/ 956733 w 1016000"/>
              <a:gd name="connsiteY10" fmla="*/ 211667 h 575734"/>
              <a:gd name="connsiteX11" fmla="*/ 1016000 w 1016000"/>
              <a:gd name="connsiteY11" fmla="*/ 110067 h 575734"/>
              <a:gd name="connsiteX12" fmla="*/ 922867 w 1016000"/>
              <a:gd name="connsiteY12" fmla="*/ 0 h 575734"/>
              <a:gd name="connsiteX0" fmla="*/ 922867 w 1016000"/>
              <a:gd name="connsiteY0" fmla="*/ 0 h 575734"/>
              <a:gd name="connsiteX1" fmla="*/ 762000 w 1016000"/>
              <a:gd name="connsiteY1" fmla="*/ 33867 h 575734"/>
              <a:gd name="connsiteX2" fmla="*/ 465667 w 1016000"/>
              <a:gd name="connsiteY2" fmla="*/ 84667 h 575734"/>
              <a:gd name="connsiteX3" fmla="*/ 262467 w 1016000"/>
              <a:gd name="connsiteY3" fmla="*/ 177800 h 575734"/>
              <a:gd name="connsiteX4" fmla="*/ 203200 w 1016000"/>
              <a:gd name="connsiteY4" fmla="*/ 203200 h 575734"/>
              <a:gd name="connsiteX5" fmla="*/ 50800 w 1016000"/>
              <a:gd name="connsiteY5" fmla="*/ 245534 h 575734"/>
              <a:gd name="connsiteX6" fmla="*/ 0 w 1016000"/>
              <a:gd name="connsiteY6" fmla="*/ 338667 h 575734"/>
              <a:gd name="connsiteX7" fmla="*/ 397933 w 1016000"/>
              <a:gd name="connsiteY7" fmla="*/ 347134 h 575734"/>
              <a:gd name="connsiteX8" fmla="*/ 186267 w 1016000"/>
              <a:gd name="connsiteY8" fmla="*/ 575734 h 575734"/>
              <a:gd name="connsiteX9" fmla="*/ 753533 w 1016000"/>
              <a:gd name="connsiteY9" fmla="*/ 347134 h 575734"/>
              <a:gd name="connsiteX10" fmla="*/ 956733 w 1016000"/>
              <a:gd name="connsiteY10" fmla="*/ 211667 h 575734"/>
              <a:gd name="connsiteX11" fmla="*/ 1016000 w 1016000"/>
              <a:gd name="connsiteY11" fmla="*/ 110067 h 575734"/>
              <a:gd name="connsiteX12" fmla="*/ 922867 w 1016000"/>
              <a:gd name="connsiteY12" fmla="*/ 0 h 5757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62467 w 1016000"/>
              <a:gd name="connsiteY3" fmla="*/ 177800 h 347134"/>
              <a:gd name="connsiteX4" fmla="*/ 203200 w 1016000"/>
              <a:gd name="connsiteY4" fmla="*/ 20320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87867 w 1016000"/>
              <a:gd name="connsiteY3" fmla="*/ 152400 h 347134"/>
              <a:gd name="connsiteX4" fmla="*/ 203200 w 1016000"/>
              <a:gd name="connsiteY4" fmla="*/ 20320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87867 w 1016000"/>
              <a:gd name="connsiteY3" fmla="*/ 152400 h 347134"/>
              <a:gd name="connsiteX4" fmla="*/ 213360 w 1016000"/>
              <a:gd name="connsiteY4" fmla="*/ 16256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31240"/>
              <a:gd name="connsiteY0" fmla="*/ 0 h 347134"/>
              <a:gd name="connsiteX1" fmla="*/ 762000 w 1031240"/>
              <a:gd name="connsiteY1" fmla="*/ 33867 h 347134"/>
              <a:gd name="connsiteX2" fmla="*/ 465667 w 1031240"/>
              <a:gd name="connsiteY2" fmla="*/ 84667 h 347134"/>
              <a:gd name="connsiteX3" fmla="*/ 287867 w 1031240"/>
              <a:gd name="connsiteY3" fmla="*/ 152400 h 347134"/>
              <a:gd name="connsiteX4" fmla="*/ 213360 w 1031240"/>
              <a:gd name="connsiteY4" fmla="*/ 162560 h 347134"/>
              <a:gd name="connsiteX5" fmla="*/ 50800 w 1031240"/>
              <a:gd name="connsiteY5" fmla="*/ 245534 h 347134"/>
              <a:gd name="connsiteX6" fmla="*/ 0 w 1031240"/>
              <a:gd name="connsiteY6" fmla="*/ 338667 h 347134"/>
              <a:gd name="connsiteX7" fmla="*/ 397933 w 1031240"/>
              <a:gd name="connsiteY7" fmla="*/ 347134 h 347134"/>
              <a:gd name="connsiteX8" fmla="*/ 753533 w 1031240"/>
              <a:gd name="connsiteY8" fmla="*/ 347134 h 347134"/>
              <a:gd name="connsiteX9" fmla="*/ 956733 w 1031240"/>
              <a:gd name="connsiteY9" fmla="*/ 211667 h 347134"/>
              <a:gd name="connsiteX10" fmla="*/ 1031240 w 1031240"/>
              <a:gd name="connsiteY10" fmla="*/ 44027 h 347134"/>
              <a:gd name="connsiteX11" fmla="*/ 922867 w 1031240"/>
              <a:gd name="connsiteY11" fmla="*/ 0 h 34713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56733 w 1031240"/>
              <a:gd name="connsiteY9" fmla="*/ 22182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3891"/>
              <a:gd name="connsiteY0" fmla="*/ 0 h 357294"/>
              <a:gd name="connsiteX1" fmla="*/ 762000 w 1033891"/>
              <a:gd name="connsiteY1" fmla="*/ 44027 h 357294"/>
              <a:gd name="connsiteX2" fmla="*/ 465667 w 1033891"/>
              <a:gd name="connsiteY2" fmla="*/ 94827 h 357294"/>
              <a:gd name="connsiteX3" fmla="*/ 287867 w 1033891"/>
              <a:gd name="connsiteY3" fmla="*/ 162560 h 357294"/>
              <a:gd name="connsiteX4" fmla="*/ 213360 w 1033891"/>
              <a:gd name="connsiteY4" fmla="*/ 172720 h 357294"/>
              <a:gd name="connsiteX5" fmla="*/ 50800 w 1033891"/>
              <a:gd name="connsiteY5" fmla="*/ 255694 h 357294"/>
              <a:gd name="connsiteX6" fmla="*/ 0 w 1033891"/>
              <a:gd name="connsiteY6" fmla="*/ 348827 h 357294"/>
              <a:gd name="connsiteX7" fmla="*/ 397933 w 1033891"/>
              <a:gd name="connsiteY7" fmla="*/ 357294 h 357294"/>
              <a:gd name="connsiteX8" fmla="*/ 753533 w 1033891"/>
              <a:gd name="connsiteY8" fmla="*/ 357294 h 357294"/>
              <a:gd name="connsiteX9" fmla="*/ 931333 w 1033891"/>
              <a:gd name="connsiteY9" fmla="*/ 186267 h 357294"/>
              <a:gd name="connsiteX10" fmla="*/ 1031240 w 1033891"/>
              <a:gd name="connsiteY10" fmla="*/ 54187 h 357294"/>
              <a:gd name="connsiteX11" fmla="*/ 922867 w 1033891"/>
              <a:gd name="connsiteY11" fmla="*/ 0 h 357294"/>
              <a:gd name="connsiteX0" fmla="*/ 922867 w 1033891"/>
              <a:gd name="connsiteY0" fmla="*/ 0 h 357294"/>
              <a:gd name="connsiteX1" fmla="*/ 762000 w 1033891"/>
              <a:gd name="connsiteY1" fmla="*/ 44027 h 357294"/>
              <a:gd name="connsiteX2" fmla="*/ 465667 w 1033891"/>
              <a:gd name="connsiteY2" fmla="*/ 94827 h 357294"/>
              <a:gd name="connsiteX3" fmla="*/ 287867 w 1033891"/>
              <a:gd name="connsiteY3" fmla="*/ 162560 h 357294"/>
              <a:gd name="connsiteX4" fmla="*/ 213360 w 1033891"/>
              <a:gd name="connsiteY4" fmla="*/ 172720 h 357294"/>
              <a:gd name="connsiteX5" fmla="*/ 50800 w 1033891"/>
              <a:gd name="connsiteY5" fmla="*/ 255694 h 357294"/>
              <a:gd name="connsiteX6" fmla="*/ 0 w 1033891"/>
              <a:gd name="connsiteY6" fmla="*/ 348827 h 357294"/>
              <a:gd name="connsiteX7" fmla="*/ 397933 w 1033891"/>
              <a:gd name="connsiteY7" fmla="*/ 357294 h 357294"/>
              <a:gd name="connsiteX8" fmla="*/ 753533 w 1033891"/>
              <a:gd name="connsiteY8" fmla="*/ 357294 h 357294"/>
              <a:gd name="connsiteX9" fmla="*/ 931333 w 1033891"/>
              <a:gd name="connsiteY9" fmla="*/ 186267 h 357294"/>
              <a:gd name="connsiteX10" fmla="*/ 1031240 w 1033891"/>
              <a:gd name="connsiteY10" fmla="*/ 54187 h 357294"/>
              <a:gd name="connsiteX11" fmla="*/ 922867 w 1033891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208845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208845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524933 w 1033171"/>
              <a:gd name="connsiteY3" fmla="*/ 63783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606777 w 1033171"/>
              <a:gd name="connsiteY3" fmla="*/ 41206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606777 w 1033171"/>
              <a:gd name="connsiteY3" fmla="*/ 41206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866423 w 1033171"/>
              <a:gd name="connsiteY0" fmla="*/ 0 h 362938"/>
              <a:gd name="connsiteX1" fmla="*/ 708378 w 1033171"/>
              <a:gd name="connsiteY1" fmla="*/ 32737 h 362938"/>
              <a:gd name="connsiteX2" fmla="*/ 575735 w 1033171"/>
              <a:gd name="connsiteY2" fmla="*/ 52493 h 362938"/>
              <a:gd name="connsiteX3" fmla="*/ 465665 w 1033171"/>
              <a:gd name="connsiteY3" fmla="*/ 100472 h 362938"/>
              <a:gd name="connsiteX4" fmla="*/ 344311 w 1033171"/>
              <a:gd name="connsiteY4" fmla="*/ 139981 h 362938"/>
              <a:gd name="connsiteX5" fmla="*/ 213360 w 1033171"/>
              <a:gd name="connsiteY5" fmla="*/ 178364 h 362938"/>
              <a:gd name="connsiteX6" fmla="*/ 50800 w 1033171"/>
              <a:gd name="connsiteY6" fmla="*/ 261338 h 362938"/>
              <a:gd name="connsiteX7" fmla="*/ 0 w 1033171"/>
              <a:gd name="connsiteY7" fmla="*/ 354471 h 362938"/>
              <a:gd name="connsiteX8" fmla="*/ 397933 w 1033171"/>
              <a:gd name="connsiteY8" fmla="*/ 362938 h 362938"/>
              <a:gd name="connsiteX9" fmla="*/ 753533 w 1033171"/>
              <a:gd name="connsiteY9" fmla="*/ 362938 h 362938"/>
              <a:gd name="connsiteX10" fmla="*/ 931333 w 1033171"/>
              <a:gd name="connsiteY10" fmla="*/ 214489 h 362938"/>
              <a:gd name="connsiteX11" fmla="*/ 1031240 w 1033171"/>
              <a:gd name="connsiteY11" fmla="*/ 59831 h 362938"/>
              <a:gd name="connsiteX12" fmla="*/ 866423 w 1033171"/>
              <a:gd name="connsiteY12" fmla="*/ 0 h 362938"/>
              <a:gd name="connsiteX0" fmla="*/ 866423 w 1033171"/>
              <a:gd name="connsiteY0" fmla="*/ 0 h 362938"/>
              <a:gd name="connsiteX1" fmla="*/ 708378 w 1033171"/>
              <a:gd name="connsiteY1" fmla="*/ 32737 h 362938"/>
              <a:gd name="connsiteX2" fmla="*/ 575735 w 1033171"/>
              <a:gd name="connsiteY2" fmla="*/ 52493 h 362938"/>
              <a:gd name="connsiteX3" fmla="*/ 465665 w 1033171"/>
              <a:gd name="connsiteY3" fmla="*/ 100472 h 362938"/>
              <a:gd name="connsiteX4" fmla="*/ 344311 w 1033171"/>
              <a:gd name="connsiteY4" fmla="*/ 139981 h 362938"/>
              <a:gd name="connsiteX5" fmla="*/ 213360 w 1033171"/>
              <a:gd name="connsiteY5" fmla="*/ 178364 h 362938"/>
              <a:gd name="connsiteX6" fmla="*/ 50800 w 1033171"/>
              <a:gd name="connsiteY6" fmla="*/ 261338 h 362938"/>
              <a:gd name="connsiteX7" fmla="*/ 0 w 1033171"/>
              <a:gd name="connsiteY7" fmla="*/ 354471 h 362938"/>
              <a:gd name="connsiteX8" fmla="*/ 397933 w 1033171"/>
              <a:gd name="connsiteY8" fmla="*/ 362938 h 362938"/>
              <a:gd name="connsiteX9" fmla="*/ 753533 w 1033171"/>
              <a:gd name="connsiteY9" fmla="*/ 362938 h 362938"/>
              <a:gd name="connsiteX10" fmla="*/ 931333 w 1033171"/>
              <a:gd name="connsiteY10" fmla="*/ 214489 h 362938"/>
              <a:gd name="connsiteX11" fmla="*/ 1031240 w 1033171"/>
              <a:gd name="connsiteY11" fmla="*/ 59831 h 362938"/>
              <a:gd name="connsiteX12" fmla="*/ 866423 w 1033171"/>
              <a:gd name="connsiteY12" fmla="*/ 0 h 362938"/>
              <a:gd name="connsiteX0" fmla="*/ 866423 w 1025253"/>
              <a:gd name="connsiteY0" fmla="*/ 0 h 362938"/>
              <a:gd name="connsiteX1" fmla="*/ 708378 w 1025253"/>
              <a:gd name="connsiteY1" fmla="*/ 32737 h 362938"/>
              <a:gd name="connsiteX2" fmla="*/ 575735 w 1025253"/>
              <a:gd name="connsiteY2" fmla="*/ 52493 h 362938"/>
              <a:gd name="connsiteX3" fmla="*/ 465665 w 1025253"/>
              <a:gd name="connsiteY3" fmla="*/ 100472 h 362938"/>
              <a:gd name="connsiteX4" fmla="*/ 344311 w 1025253"/>
              <a:gd name="connsiteY4" fmla="*/ 139981 h 362938"/>
              <a:gd name="connsiteX5" fmla="*/ 213360 w 1025253"/>
              <a:gd name="connsiteY5" fmla="*/ 178364 h 362938"/>
              <a:gd name="connsiteX6" fmla="*/ 50800 w 1025253"/>
              <a:gd name="connsiteY6" fmla="*/ 261338 h 362938"/>
              <a:gd name="connsiteX7" fmla="*/ 0 w 1025253"/>
              <a:gd name="connsiteY7" fmla="*/ 354471 h 362938"/>
              <a:gd name="connsiteX8" fmla="*/ 397933 w 1025253"/>
              <a:gd name="connsiteY8" fmla="*/ 362938 h 362938"/>
              <a:gd name="connsiteX9" fmla="*/ 753533 w 1025253"/>
              <a:gd name="connsiteY9" fmla="*/ 362938 h 362938"/>
              <a:gd name="connsiteX10" fmla="*/ 931333 w 1025253"/>
              <a:gd name="connsiteY10" fmla="*/ 214489 h 362938"/>
              <a:gd name="connsiteX11" fmla="*/ 1022773 w 1025253"/>
              <a:gd name="connsiteY11" fmla="*/ 45720 h 362938"/>
              <a:gd name="connsiteX12" fmla="*/ 866423 w 1025253"/>
              <a:gd name="connsiteY12" fmla="*/ 0 h 362938"/>
              <a:gd name="connsiteX0" fmla="*/ 886475 w 1045305"/>
              <a:gd name="connsiteY0" fmla="*/ 0 h 378535"/>
              <a:gd name="connsiteX1" fmla="*/ 728430 w 1045305"/>
              <a:gd name="connsiteY1" fmla="*/ 32737 h 378535"/>
              <a:gd name="connsiteX2" fmla="*/ 595787 w 1045305"/>
              <a:gd name="connsiteY2" fmla="*/ 52493 h 378535"/>
              <a:gd name="connsiteX3" fmla="*/ 485717 w 1045305"/>
              <a:gd name="connsiteY3" fmla="*/ 100472 h 378535"/>
              <a:gd name="connsiteX4" fmla="*/ 364363 w 1045305"/>
              <a:gd name="connsiteY4" fmla="*/ 139981 h 378535"/>
              <a:gd name="connsiteX5" fmla="*/ 233412 w 1045305"/>
              <a:gd name="connsiteY5" fmla="*/ 178364 h 378535"/>
              <a:gd name="connsiteX6" fmla="*/ 70852 w 1045305"/>
              <a:gd name="connsiteY6" fmla="*/ 261338 h 378535"/>
              <a:gd name="connsiteX7" fmla="*/ 0 w 1045305"/>
              <a:gd name="connsiteY7" fmla="*/ 378535 h 378535"/>
              <a:gd name="connsiteX8" fmla="*/ 417985 w 1045305"/>
              <a:gd name="connsiteY8" fmla="*/ 362938 h 378535"/>
              <a:gd name="connsiteX9" fmla="*/ 773585 w 1045305"/>
              <a:gd name="connsiteY9" fmla="*/ 362938 h 378535"/>
              <a:gd name="connsiteX10" fmla="*/ 951385 w 1045305"/>
              <a:gd name="connsiteY10" fmla="*/ 214489 h 378535"/>
              <a:gd name="connsiteX11" fmla="*/ 1042825 w 1045305"/>
              <a:gd name="connsiteY11" fmla="*/ 45720 h 378535"/>
              <a:gd name="connsiteX12" fmla="*/ 886475 w 1045305"/>
              <a:gd name="connsiteY12" fmla="*/ 0 h 378535"/>
              <a:gd name="connsiteX0" fmla="*/ 886475 w 1045305"/>
              <a:gd name="connsiteY0" fmla="*/ 0 h 378535"/>
              <a:gd name="connsiteX1" fmla="*/ 728430 w 1045305"/>
              <a:gd name="connsiteY1" fmla="*/ 32737 h 378535"/>
              <a:gd name="connsiteX2" fmla="*/ 595787 w 1045305"/>
              <a:gd name="connsiteY2" fmla="*/ 52493 h 378535"/>
              <a:gd name="connsiteX3" fmla="*/ 485717 w 1045305"/>
              <a:gd name="connsiteY3" fmla="*/ 100472 h 378535"/>
              <a:gd name="connsiteX4" fmla="*/ 364363 w 1045305"/>
              <a:gd name="connsiteY4" fmla="*/ 139981 h 378535"/>
              <a:gd name="connsiteX5" fmla="*/ 233412 w 1045305"/>
              <a:gd name="connsiteY5" fmla="*/ 178364 h 378535"/>
              <a:gd name="connsiteX6" fmla="*/ 70852 w 1045305"/>
              <a:gd name="connsiteY6" fmla="*/ 261338 h 378535"/>
              <a:gd name="connsiteX7" fmla="*/ 0 w 1045305"/>
              <a:gd name="connsiteY7" fmla="*/ 378535 h 378535"/>
              <a:gd name="connsiteX8" fmla="*/ 773585 w 1045305"/>
              <a:gd name="connsiteY8" fmla="*/ 362938 h 378535"/>
              <a:gd name="connsiteX9" fmla="*/ 951385 w 1045305"/>
              <a:gd name="connsiteY9" fmla="*/ 214489 h 378535"/>
              <a:gd name="connsiteX10" fmla="*/ 1042825 w 1045305"/>
              <a:gd name="connsiteY10" fmla="*/ 45720 h 378535"/>
              <a:gd name="connsiteX11" fmla="*/ 886475 w 1045305"/>
              <a:gd name="connsiteY11" fmla="*/ 0 h 378535"/>
              <a:gd name="connsiteX0" fmla="*/ 886475 w 1045305"/>
              <a:gd name="connsiteY0" fmla="*/ 0 h 387002"/>
              <a:gd name="connsiteX1" fmla="*/ 728430 w 1045305"/>
              <a:gd name="connsiteY1" fmla="*/ 32737 h 387002"/>
              <a:gd name="connsiteX2" fmla="*/ 595787 w 1045305"/>
              <a:gd name="connsiteY2" fmla="*/ 52493 h 387002"/>
              <a:gd name="connsiteX3" fmla="*/ 485717 w 1045305"/>
              <a:gd name="connsiteY3" fmla="*/ 100472 h 387002"/>
              <a:gd name="connsiteX4" fmla="*/ 364363 w 1045305"/>
              <a:gd name="connsiteY4" fmla="*/ 139981 h 387002"/>
              <a:gd name="connsiteX5" fmla="*/ 233412 w 1045305"/>
              <a:gd name="connsiteY5" fmla="*/ 178364 h 387002"/>
              <a:gd name="connsiteX6" fmla="*/ 70852 w 1045305"/>
              <a:gd name="connsiteY6" fmla="*/ 261338 h 387002"/>
              <a:gd name="connsiteX7" fmla="*/ 0 w 1045305"/>
              <a:gd name="connsiteY7" fmla="*/ 378535 h 387002"/>
              <a:gd name="connsiteX8" fmla="*/ 769575 w 1045305"/>
              <a:gd name="connsiteY8" fmla="*/ 387002 h 387002"/>
              <a:gd name="connsiteX9" fmla="*/ 951385 w 1045305"/>
              <a:gd name="connsiteY9" fmla="*/ 214489 h 387002"/>
              <a:gd name="connsiteX10" fmla="*/ 1042825 w 1045305"/>
              <a:gd name="connsiteY10" fmla="*/ 45720 h 387002"/>
              <a:gd name="connsiteX11" fmla="*/ 886475 w 1045305"/>
              <a:gd name="connsiteY11" fmla="*/ 0 h 387002"/>
              <a:gd name="connsiteX0" fmla="*/ 886475 w 1045305"/>
              <a:gd name="connsiteY0" fmla="*/ 0 h 387002"/>
              <a:gd name="connsiteX1" fmla="*/ 728430 w 1045305"/>
              <a:gd name="connsiteY1" fmla="*/ 32737 h 387002"/>
              <a:gd name="connsiteX2" fmla="*/ 595787 w 1045305"/>
              <a:gd name="connsiteY2" fmla="*/ 52493 h 387002"/>
              <a:gd name="connsiteX3" fmla="*/ 485717 w 1045305"/>
              <a:gd name="connsiteY3" fmla="*/ 100472 h 387002"/>
              <a:gd name="connsiteX4" fmla="*/ 364363 w 1045305"/>
              <a:gd name="connsiteY4" fmla="*/ 139981 h 387002"/>
              <a:gd name="connsiteX5" fmla="*/ 233412 w 1045305"/>
              <a:gd name="connsiteY5" fmla="*/ 178364 h 387002"/>
              <a:gd name="connsiteX6" fmla="*/ 70852 w 1045305"/>
              <a:gd name="connsiteY6" fmla="*/ 261338 h 387002"/>
              <a:gd name="connsiteX7" fmla="*/ 0 w 1045305"/>
              <a:gd name="connsiteY7" fmla="*/ 378535 h 387002"/>
              <a:gd name="connsiteX8" fmla="*/ 769575 w 1045305"/>
              <a:gd name="connsiteY8" fmla="*/ 387002 h 387002"/>
              <a:gd name="connsiteX9" fmla="*/ 951385 w 1045305"/>
              <a:gd name="connsiteY9" fmla="*/ 214489 h 387002"/>
              <a:gd name="connsiteX10" fmla="*/ 1042825 w 1045305"/>
              <a:gd name="connsiteY10" fmla="*/ 45720 h 387002"/>
              <a:gd name="connsiteX11" fmla="*/ 886475 w 1045305"/>
              <a:gd name="connsiteY11" fmla="*/ 0 h 387002"/>
              <a:gd name="connsiteX0" fmla="*/ 882464 w 1041294"/>
              <a:gd name="connsiteY0" fmla="*/ 0 h 387002"/>
              <a:gd name="connsiteX1" fmla="*/ 724419 w 1041294"/>
              <a:gd name="connsiteY1" fmla="*/ 32737 h 387002"/>
              <a:gd name="connsiteX2" fmla="*/ 591776 w 1041294"/>
              <a:gd name="connsiteY2" fmla="*/ 52493 h 387002"/>
              <a:gd name="connsiteX3" fmla="*/ 481706 w 1041294"/>
              <a:gd name="connsiteY3" fmla="*/ 100472 h 387002"/>
              <a:gd name="connsiteX4" fmla="*/ 360352 w 1041294"/>
              <a:gd name="connsiteY4" fmla="*/ 139981 h 387002"/>
              <a:gd name="connsiteX5" fmla="*/ 229401 w 1041294"/>
              <a:gd name="connsiteY5" fmla="*/ 178364 h 387002"/>
              <a:gd name="connsiteX6" fmla="*/ 66841 w 1041294"/>
              <a:gd name="connsiteY6" fmla="*/ 261338 h 387002"/>
              <a:gd name="connsiteX7" fmla="*/ 0 w 1041294"/>
              <a:gd name="connsiteY7" fmla="*/ 386557 h 387002"/>
              <a:gd name="connsiteX8" fmla="*/ 765564 w 1041294"/>
              <a:gd name="connsiteY8" fmla="*/ 387002 h 387002"/>
              <a:gd name="connsiteX9" fmla="*/ 947374 w 1041294"/>
              <a:gd name="connsiteY9" fmla="*/ 214489 h 387002"/>
              <a:gd name="connsiteX10" fmla="*/ 1038814 w 1041294"/>
              <a:gd name="connsiteY10" fmla="*/ 45720 h 387002"/>
              <a:gd name="connsiteX11" fmla="*/ 882464 w 1041294"/>
              <a:gd name="connsiteY11" fmla="*/ 0 h 38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1294" h="387002">
                <a:moveTo>
                  <a:pt x="882464" y="0"/>
                </a:moveTo>
                <a:cubicBezTo>
                  <a:pt x="830724" y="48542"/>
                  <a:pt x="787448" y="12417"/>
                  <a:pt x="724419" y="32737"/>
                </a:cubicBezTo>
                <a:cubicBezTo>
                  <a:pt x="685849" y="80715"/>
                  <a:pt x="644456" y="29914"/>
                  <a:pt x="591776" y="52493"/>
                </a:cubicBezTo>
                <a:cubicBezTo>
                  <a:pt x="563554" y="89653"/>
                  <a:pt x="554613" y="84009"/>
                  <a:pt x="481706" y="100472"/>
                </a:cubicBezTo>
                <a:cubicBezTo>
                  <a:pt x="376343" y="91064"/>
                  <a:pt x="400803" y="126811"/>
                  <a:pt x="360352" y="139981"/>
                </a:cubicBezTo>
                <a:cubicBezTo>
                  <a:pt x="307294" y="199813"/>
                  <a:pt x="273992" y="146754"/>
                  <a:pt x="229401" y="178364"/>
                </a:cubicBezTo>
                <a:cubicBezTo>
                  <a:pt x="183681" y="234244"/>
                  <a:pt x="137961" y="239325"/>
                  <a:pt x="66841" y="261338"/>
                </a:cubicBezTo>
                <a:cubicBezTo>
                  <a:pt x="21685" y="283915"/>
                  <a:pt x="16933" y="355513"/>
                  <a:pt x="0" y="386557"/>
                </a:cubicBezTo>
                <a:lnTo>
                  <a:pt x="765564" y="387002"/>
                </a:lnTo>
                <a:cubicBezTo>
                  <a:pt x="822603" y="333211"/>
                  <a:pt x="888107" y="263972"/>
                  <a:pt x="947374" y="214489"/>
                </a:cubicBezTo>
                <a:cubicBezTo>
                  <a:pt x="1035427" y="167075"/>
                  <a:pt x="1047845" y="92569"/>
                  <a:pt x="1038814" y="45720"/>
                </a:cubicBezTo>
                <a:cubicBezTo>
                  <a:pt x="1011157" y="-6209"/>
                  <a:pt x="918588" y="18062"/>
                  <a:pt x="882464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0" rtlCol="0" anchor="ctr"/>
          <a:lstStyle/>
          <a:p>
            <a:pPr algn="ctr"/>
            <a:r>
              <a:rPr lang="en-GB" dirty="0">
                <a:solidFill>
                  <a:schemeClr val="bg2">
                    <a:lumMod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Void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2739FA2-21F5-42D8-B1CD-0F3B0CC62F6D}"/>
              </a:ext>
            </a:extLst>
          </p:cNvPr>
          <p:cNvSpPr>
            <a:spLocks noChangeAspect="1"/>
          </p:cNvSpPr>
          <p:nvPr/>
        </p:nvSpPr>
        <p:spPr>
          <a:xfrm>
            <a:off x="7597975" y="3420390"/>
            <a:ext cx="72000" cy="72000"/>
          </a:xfrm>
          <a:prstGeom prst="ellipse">
            <a:avLst/>
          </a:prstGeom>
          <a:solidFill>
            <a:schemeClr val="accent4"/>
          </a:solidFill>
          <a:ln w="635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668936-4538-41DD-88F4-4A08899E8E8E}"/>
              </a:ext>
            </a:extLst>
          </p:cNvPr>
          <p:cNvSpPr txBox="1"/>
          <p:nvPr/>
        </p:nvSpPr>
        <p:spPr>
          <a:xfrm>
            <a:off x="7505653" y="3451515"/>
            <a:ext cx="101636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Highfors</a:t>
            </a:r>
            <a:endParaRPr lang="en-GB" sz="1600" dirty="0">
              <a:solidFill>
                <a:schemeClr val="bg1"/>
              </a:solidFill>
              <a:latin typeface="Alte DIN 1451 Mittelschrift" panose="020B0603020202020204" pitchFamily="34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04F4C09-85F4-49CA-8020-D8D80345E2EB}"/>
              </a:ext>
            </a:extLst>
          </p:cNvPr>
          <p:cNvSpPr/>
          <p:nvPr/>
        </p:nvSpPr>
        <p:spPr>
          <a:xfrm>
            <a:off x="7216003" y="3425409"/>
            <a:ext cx="402990" cy="232477"/>
          </a:xfrm>
          <a:custGeom>
            <a:avLst/>
            <a:gdLst>
              <a:gd name="connsiteX0" fmla="*/ 282766 w 400279"/>
              <a:gd name="connsiteY0" fmla="*/ 29378 h 337850"/>
              <a:gd name="connsiteX1" fmla="*/ 282766 w 400279"/>
              <a:gd name="connsiteY1" fmla="*/ 29378 h 337850"/>
              <a:gd name="connsiteX2" fmla="*/ 132202 w 400279"/>
              <a:gd name="connsiteY2" fmla="*/ 0 h 337850"/>
              <a:gd name="connsiteX3" fmla="*/ 25706 w 400279"/>
              <a:gd name="connsiteY3" fmla="*/ 80790 h 337850"/>
              <a:gd name="connsiteX4" fmla="*/ 0 w 400279"/>
              <a:gd name="connsiteY4" fmla="*/ 187286 h 337850"/>
              <a:gd name="connsiteX5" fmla="*/ 0 w 400279"/>
              <a:gd name="connsiteY5" fmla="*/ 257060 h 337850"/>
              <a:gd name="connsiteX6" fmla="*/ 80790 w 400279"/>
              <a:gd name="connsiteY6" fmla="*/ 319489 h 337850"/>
              <a:gd name="connsiteX7" fmla="*/ 220337 w 400279"/>
              <a:gd name="connsiteY7" fmla="*/ 337850 h 337850"/>
              <a:gd name="connsiteX8" fmla="*/ 301127 w 400279"/>
              <a:gd name="connsiteY8" fmla="*/ 286438 h 337850"/>
              <a:gd name="connsiteX9" fmla="*/ 400279 w 400279"/>
              <a:gd name="connsiteY9" fmla="*/ 157908 h 337850"/>
              <a:gd name="connsiteX10" fmla="*/ 345195 w 400279"/>
              <a:gd name="connsiteY10" fmla="*/ 80790 h 337850"/>
              <a:gd name="connsiteX11" fmla="*/ 345195 w 400279"/>
              <a:gd name="connsiteY11" fmla="*/ 80790 h 337850"/>
              <a:gd name="connsiteX12" fmla="*/ 282766 w 400279"/>
              <a:gd name="connsiteY12" fmla="*/ 29378 h 337850"/>
              <a:gd name="connsiteX0" fmla="*/ 282766 w 400279"/>
              <a:gd name="connsiteY0" fmla="*/ 1635 h 310107"/>
              <a:gd name="connsiteX1" fmla="*/ 282766 w 400279"/>
              <a:gd name="connsiteY1" fmla="*/ 1635 h 310107"/>
              <a:gd name="connsiteX2" fmla="*/ 157908 w 400279"/>
              <a:gd name="connsiteY2" fmla="*/ 31013 h 310107"/>
              <a:gd name="connsiteX3" fmla="*/ 25706 w 400279"/>
              <a:gd name="connsiteY3" fmla="*/ 53047 h 310107"/>
              <a:gd name="connsiteX4" fmla="*/ 0 w 400279"/>
              <a:gd name="connsiteY4" fmla="*/ 159543 h 310107"/>
              <a:gd name="connsiteX5" fmla="*/ 0 w 400279"/>
              <a:gd name="connsiteY5" fmla="*/ 229317 h 310107"/>
              <a:gd name="connsiteX6" fmla="*/ 80790 w 400279"/>
              <a:gd name="connsiteY6" fmla="*/ 291746 h 310107"/>
              <a:gd name="connsiteX7" fmla="*/ 220337 w 400279"/>
              <a:gd name="connsiteY7" fmla="*/ 310107 h 310107"/>
              <a:gd name="connsiteX8" fmla="*/ 301127 w 400279"/>
              <a:gd name="connsiteY8" fmla="*/ 258695 h 310107"/>
              <a:gd name="connsiteX9" fmla="*/ 400279 w 400279"/>
              <a:gd name="connsiteY9" fmla="*/ 130165 h 310107"/>
              <a:gd name="connsiteX10" fmla="*/ 345195 w 400279"/>
              <a:gd name="connsiteY10" fmla="*/ 53047 h 310107"/>
              <a:gd name="connsiteX11" fmla="*/ 345195 w 400279"/>
              <a:gd name="connsiteY11" fmla="*/ 53047 h 310107"/>
              <a:gd name="connsiteX12" fmla="*/ 282766 w 400279"/>
              <a:gd name="connsiteY12" fmla="*/ 1635 h 310107"/>
              <a:gd name="connsiteX0" fmla="*/ 282766 w 400279"/>
              <a:gd name="connsiteY0" fmla="*/ 1635 h 310107"/>
              <a:gd name="connsiteX1" fmla="*/ 282766 w 400279"/>
              <a:gd name="connsiteY1" fmla="*/ 1635 h 310107"/>
              <a:gd name="connsiteX2" fmla="*/ 157908 w 400279"/>
              <a:gd name="connsiteY2" fmla="*/ 31013 h 310107"/>
              <a:gd name="connsiteX3" fmla="*/ 25706 w 400279"/>
              <a:gd name="connsiteY3" fmla="*/ 53047 h 310107"/>
              <a:gd name="connsiteX4" fmla="*/ 0 w 400279"/>
              <a:gd name="connsiteY4" fmla="*/ 159543 h 310107"/>
              <a:gd name="connsiteX5" fmla="*/ 0 w 400279"/>
              <a:gd name="connsiteY5" fmla="*/ 229317 h 310107"/>
              <a:gd name="connsiteX6" fmla="*/ 80790 w 400279"/>
              <a:gd name="connsiteY6" fmla="*/ 291746 h 310107"/>
              <a:gd name="connsiteX7" fmla="*/ 220337 w 400279"/>
              <a:gd name="connsiteY7" fmla="*/ 310107 h 310107"/>
              <a:gd name="connsiteX8" fmla="*/ 301127 w 400279"/>
              <a:gd name="connsiteY8" fmla="*/ 258695 h 310107"/>
              <a:gd name="connsiteX9" fmla="*/ 400279 w 400279"/>
              <a:gd name="connsiteY9" fmla="*/ 130165 h 310107"/>
              <a:gd name="connsiteX10" fmla="*/ 345195 w 400279"/>
              <a:gd name="connsiteY10" fmla="*/ 53047 h 310107"/>
              <a:gd name="connsiteX11" fmla="*/ 345195 w 400279"/>
              <a:gd name="connsiteY11" fmla="*/ 53047 h 310107"/>
              <a:gd name="connsiteX12" fmla="*/ 282766 w 400279"/>
              <a:gd name="connsiteY12" fmla="*/ 1635 h 310107"/>
              <a:gd name="connsiteX0" fmla="*/ 282766 w 400279"/>
              <a:gd name="connsiteY0" fmla="*/ 1635 h 310107"/>
              <a:gd name="connsiteX1" fmla="*/ 282766 w 400279"/>
              <a:gd name="connsiteY1" fmla="*/ 1635 h 310107"/>
              <a:gd name="connsiteX2" fmla="*/ 157908 w 400279"/>
              <a:gd name="connsiteY2" fmla="*/ 31013 h 310107"/>
              <a:gd name="connsiteX3" fmla="*/ 25706 w 400279"/>
              <a:gd name="connsiteY3" fmla="*/ 53047 h 310107"/>
              <a:gd name="connsiteX4" fmla="*/ 0 w 400279"/>
              <a:gd name="connsiteY4" fmla="*/ 159543 h 310107"/>
              <a:gd name="connsiteX5" fmla="*/ 0 w 400279"/>
              <a:gd name="connsiteY5" fmla="*/ 229317 h 310107"/>
              <a:gd name="connsiteX6" fmla="*/ 80790 w 400279"/>
              <a:gd name="connsiteY6" fmla="*/ 291746 h 310107"/>
              <a:gd name="connsiteX7" fmla="*/ 220337 w 400279"/>
              <a:gd name="connsiteY7" fmla="*/ 310107 h 310107"/>
              <a:gd name="connsiteX8" fmla="*/ 301127 w 400279"/>
              <a:gd name="connsiteY8" fmla="*/ 258695 h 310107"/>
              <a:gd name="connsiteX9" fmla="*/ 400279 w 400279"/>
              <a:gd name="connsiteY9" fmla="*/ 130165 h 310107"/>
              <a:gd name="connsiteX10" fmla="*/ 345195 w 400279"/>
              <a:gd name="connsiteY10" fmla="*/ 53047 h 310107"/>
              <a:gd name="connsiteX11" fmla="*/ 345195 w 400279"/>
              <a:gd name="connsiteY11" fmla="*/ 53047 h 310107"/>
              <a:gd name="connsiteX12" fmla="*/ 282766 w 400279"/>
              <a:gd name="connsiteY12" fmla="*/ 1635 h 310107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80790 w 400279"/>
              <a:gd name="connsiteY6" fmla="*/ 291746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80790 w 400279"/>
              <a:gd name="connsiteY6" fmla="*/ 291746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75873 w 400279"/>
              <a:gd name="connsiteY6" fmla="*/ 301578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75873 w 400279"/>
              <a:gd name="connsiteY6" fmla="*/ 301578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75873 w 400279"/>
              <a:gd name="connsiteY6" fmla="*/ 301578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132409 w 400279"/>
              <a:gd name="connsiteY6" fmla="*/ 286830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0 w 400279"/>
              <a:gd name="connsiteY4" fmla="*/ 159543 h 315024"/>
              <a:gd name="connsiteX5" fmla="*/ 0 w 400279"/>
              <a:gd name="connsiteY5" fmla="*/ 229317 h 315024"/>
              <a:gd name="connsiteX6" fmla="*/ 132409 w 400279"/>
              <a:gd name="connsiteY6" fmla="*/ 286830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56535 w 400279"/>
              <a:gd name="connsiteY4" fmla="*/ 134962 h 315024"/>
              <a:gd name="connsiteX5" fmla="*/ 0 w 400279"/>
              <a:gd name="connsiteY5" fmla="*/ 229317 h 315024"/>
              <a:gd name="connsiteX6" fmla="*/ 132409 w 400279"/>
              <a:gd name="connsiteY6" fmla="*/ 286830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25706 w 400279"/>
              <a:gd name="connsiteY3" fmla="*/ 53047 h 315024"/>
              <a:gd name="connsiteX4" fmla="*/ 56535 w 400279"/>
              <a:gd name="connsiteY4" fmla="*/ 134962 h 315024"/>
              <a:gd name="connsiteX5" fmla="*/ 0 w 400279"/>
              <a:gd name="connsiteY5" fmla="*/ 229317 h 315024"/>
              <a:gd name="connsiteX6" fmla="*/ 132409 w 400279"/>
              <a:gd name="connsiteY6" fmla="*/ 286830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1635 h 315024"/>
              <a:gd name="connsiteX1" fmla="*/ 282766 w 400279"/>
              <a:gd name="connsiteY1" fmla="*/ 1635 h 315024"/>
              <a:gd name="connsiteX2" fmla="*/ 157908 w 400279"/>
              <a:gd name="connsiteY2" fmla="*/ 31013 h 315024"/>
              <a:gd name="connsiteX3" fmla="*/ 87158 w 400279"/>
              <a:gd name="connsiteY3" fmla="*/ 30925 h 315024"/>
              <a:gd name="connsiteX4" fmla="*/ 56535 w 400279"/>
              <a:gd name="connsiteY4" fmla="*/ 134962 h 315024"/>
              <a:gd name="connsiteX5" fmla="*/ 0 w 400279"/>
              <a:gd name="connsiteY5" fmla="*/ 229317 h 315024"/>
              <a:gd name="connsiteX6" fmla="*/ 132409 w 400279"/>
              <a:gd name="connsiteY6" fmla="*/ 286830 h 315024"/>
              <a:gd name="connsiteX7" fmla="*/ 185924 w 400279"/>
              <a:gd name="connsiteY7" fmla="*/ 315024 h 315024"/>
              <a:gd name="connsiteX8" fmla="*/ 301127 w 400279"/>
              <a:gd name="connsiteY8" fmla="*/ 258695 h 315024"/>
              <a:gd name="connsiteX9" fmla="*/ 400279 w 400279"/>
              <a:gd name="connsiteY9" fmla="*/ 130165 h 315024"/>
              <a:gd name="connsiteX10" fmla="*/ 345195 w 400279"/>
              <a:gd name="connsiteY10" fmla="*/ 53047 h 315024"/>
              <a:gd name="connsiteX11" fmla="*/ 345195 w 400279"/>
              <a:gd name="connsiteY11" fmla="*/ 53047 h 315024"/>
              <a:gd name="connsiteX12" fmla="*/ 282766 w 400279"/>
              <a:gd name="connsiteY12" fmla="*/ 1635 h 315024"/>
              <a:gd name="connsiteX0" fmla="*/ 282766 w 400279"/>
              <a:gd name="connsiteY0" fmla="*/ 883 h 314272"/>
              <a:gd name="connsiteX1" fmla="*/ 282766 w 400279"/>
              <a:gd name="connsiteY1" fmla="*/ 883 h 314272"/>
              <a:gd name="connsiteX2" fmla="*/ 187405 w 400279"/>
              <a:gd name="connsiteY2" fmla="*/ 69590 h 314272"/>
              <a:gd name="connsiteX3" fmla="*/ 87158 w 400279"/>
              <a:gd name="connsiteY3" fmla="*/ 30173 h 314272"/>
              <a:gd name="connsiteX4" fmla="*/ 56535 w 400279"/>
              <a:gd name="connsiteY4" fmla="*/ 134210 h 314272"/>
              <a:gd name="connsiteX5" fmla="*/ 0 w 400279"/>
              <a:gd name="connsiteY5" fmla="*/ 228565 h 314272"/>
              <a:gd name="connsiteX6" fmla="*/ 132409 w 400279"/>
              <a:gd name="connsiteY6" fmla="*/ 286078 h 314272"/>
              <a:gd name="connsiteX7" fmla="*/ 185924 w 400279"/>
              <a:gd name="connsiteY7" fmla="*/ 314272 h 314272"/>
              <a:gd name="connsiteX8" fmla="*/ 301127 w 400279"/>
              <a:gd name="connsiteY8" fmla="*/ 257943 h 314272"/>
              <a:gd name="connsiteX9" fmla="*/ 400279 w 400279"/>
              <a:gd name="connsiteY9" fmla="*/ 129413 h 314272"/>
              <a:gd name="connsiteX10" fmla="*/ 345195 w 400279"/>
              <a:gd name="connsiteY10" fmla="*/ 52295 h 314272"/>
              <a:gd name="connsiteX11" fmla="*/ 345195 w 400279"/>
              <a:gd name="connsiteY11" fmla="*/ 52295 h 314272"/>
              <a:gd name="connsiteX12" fmla="*/ 282766 w 400279"/>
              <a:gd name="connsiteY12" fmla="*/ 883 h 314272"/>
              <a:gd name="connsiteX0" fmla="*/ 282766 w 400279"/>
              <a:gd name="connsiteY0" fmla="*/ 883 h 314272"/>
              <a:gd name="connsiteX1" fmla="*/ 282766 w 400279"/>
              <a:gd name="connsiteY1" fmla="*/ 883 h 314272"/>
              <a:gd name="connsiteX2" fmla="*/ 187405 w 400279"/>
              <a:gd name="connsiteY2" fmla="*/ 69590 h 314272"/>
              <a:gd name="connsiteX3" fmla="*/ 87158 w 400279"/>
              <a:gd name="connsiteY3" fmla="*/ 30173 h 314272"/>
              <a:gd name="connsiteX4" fmla="*/ 56535 w 400279"/>
              <a:gd name="connsiteY4" fmla="*/ 134210 h 314272"/>
              <a:gd name="connsiteX5" fmla="*/ 0 w 400279"/>
              <a:gd name="connsiteY5" fmla="*/ 228565 h 314272"/>
              <a:gd name="connsiteX6" fmla="*/ 132409 w 400279"/>
              <a:gd name="connsiteY6" fmla="*/ 286078 h 314272"/>
              <a:gd name="connsiteX7" fmla="*/ 185924 w 400279"/>
              <a:gd name="connsiteY7" fmla="*/ 314272 h 314272"/>
              <a:gd name="connsiteX8" fmla="*/ 301127 w 400279"/>
              <a:gd name="connsiteY8" fmla="*/ 257943 h 314272"/>
              <a:gd name="connsiteX9" fmla="*/ 400279 w 400279"/>
              <a:gd name="connsiteY9" fmla="*/ 129413 h 314272"/>
              <a:gd name="connsiteX10" fmla="*/ 345195 w 400279"/>
              <a:gd name="connsiteY10" fmla="*/ 52295 h 314272"/>
              <a:gd name="connsiteX11" fmla="*/ 345195 w 400279"/>
              <a:gd name="connsiteY11" fmla="*/ 52295 h 314272"/>
              <a:gd name="connsiteX12" fmla="*/ 282766 w 400279"/>
              <a:gd name="connsiteY12" fmla="*/ 883 h 314272"/>
              <a:gd name="connsiteX0" fmla="*/ 282766 w 400279"/>
              <a:gd name="connsiteY0" fmla="*/ 883 h 314272"/>
              <a:gd name="connsiteX1" fmla="*/ 282766 w 400279"/>
              <a:gd name="connsiteY1" fmla="*/ 883 h 314272"/>
              <a:gd name="connsiteX2" fmla="*/ 187405 w 400279"/>
              <a:gd name="connsiteY2" fmla="*/ 69590 h 314272"/>
              <a:gd name="connsiteX3" fmla="*/ 99448 w 400279"/>
              <a:gd name="connsiteY3" fmla="*/ 62128 h 314272"/>
              <a:gd name="connsiteX4" fmla="*/ 56535 w 400279"/>
              <a:gd name="connsiteY4" fmla="*/ 134210 h 314272"/>
              <a:gd name="connsiteX5" fmla="*/ 0 w 400279"/>
              <a:gd name="connsiteY5" fmla="*/ 228565 h 314272"/>
              <a:gd name="connsiteX6" fmla="*/ 132409 w 400279"/>
              <a:gd name="connsiteY6" fmla="*/ 286078 h 314272"/>
              <a:gd name="connsiteX7" fmla="*/ 185924 w 400279"/>
              <a:gd name="connsiteY7" fmla="*/ 314272 h 314272"/>
              <a:gd name="connsiteX8" fmla="*/ 301127 w 400279"/>
              <a:gd name="connsiteY8" fmla="*/ 257943 h 314272"/>
              <a:gd name="connsiteX9" fmla="*/ 400279 w 400279"/>
              <a:gd name="connsiteY9" fmla="*/ 129413 h 314272"/>
              <a:gd name="connsiteX10" fmla="*/ 345195 w 400279"/>
              <a:gd name="connsiteY10" fmla="*/ 52295 h 314272"/>
              <a:gd name="connsiteX11" fmla="*/ 345195 w 400279"/>
              <a:gd name="connsiteY11" fmla="*/ 52295 h 314272"/>
              <a:gd name="connsiteX12" fmla="*/ 282766 w 400279"/>
              <a:gd name="connsiteY12" fmla="*/ 883 h 314272"/>
              <a:gd name="connsiteX0" fmla="*/ 282766 w 400279"/>
              <a:gd name="connsiteY0" fmla="*/ 45129 h 314272"/>
              <a:gd name="connsiteX1" fmla="*/ 282766 w 400279"/>
              <a:gd name="connsiteY1" fmla="*/ 883 h 314272"/>
              <a:gd name="connsiteX2" fmla="*/ 187405 w 400279"/>
              <a:gd name="connsiteY2" fmla="*/ 69590 h 314272"/>
              <a:gd name="connsiteX3" fmla="*/ 99448 w 400279"/>
              <a:gd name="connsiteY3" fmla="*/ 62128 h 314272"/>
              <a:gd name="connsiteX4" fmla="*/ 56535 w 400279"/>
              <a:gd name="connsiteY4" fmla="*/ 134210 h 314272"/>
              <a:gd name="connsiteX5" fmla="*/ 0 w 400279"/>
              <a:gd name="connsiteY5" fmla="*/ 228565 h 314272"/>
              <a:gd name="connsiteX6" fmla="*/ 132409 w 400279"/>
              <a:gd name="connsiteY6" fmla="*/ 286078 h 314272"/>
              <a:gd name="connsiteX7" fmla="*/ 185924 w 400279"/>
              <a:gd name="connsiteY7" fmla="*/ 314272 h 314272"/>
              <a:gd name="connsiteX8" fmla="*/ 301127 w 400279"/>
              <a:gd name="connsiteY8" fmla="*/ 257943 h 314272"/>
              <a:gd name="connsiteX9" fmla="*/ 400279 w 400279"/>
              <a:gd name="connsiteY9" fmla="*/ 129413 h 314272"/>
              <a:gd name="connsiteX10" fmla="*/ 345195 w 400279"/>
              <a:gd name="connsiteY10" fmla="*/ 52295 h 314272"/>
              <a:gd name="connsiteX11" fmla="*/ 345195 w 400279"/>
              <a:gd name="connsiteY11" fmla="*/ 52295 h 314272"/>
              <a:gd name="connsiteX12" fmla="*/ 282766 w 400279"/>
              <a:gd name="connsiteY12" fmla="*/ 45129 h 314272"/>
              <a:gd name="connsiteX0" fmla="*/ 345195 w 400279"/>
              <a:gd name="connsiteY0" fmla="*/ 52295 h 314272"/>
              <a:gd name="connsiteX1" fmla="*/ 282766 w 400279"/>
              <a:gd name="connsiteY1" fmla="*/ 883 h 314272"/>
              <a:gd name="connsiteX2" fmla="*/ 187405 w 400279"/>
              <a:gd name="connsiteY2" fmla="*/ 69590 h 314272"/>
              <a:gd name="connsiteX3" fmla="*/ 99448 w 400279"/>
              <a:gd name="connsiteY3" fmla="*/ 62128 h 314272"/>
              <a:gd name="connsiteX4" fmla="*/ 56535 w 400279"/>
              <a:gd name="connsiteY4" fmla="*/ 134210 h 314272"/>
              <a:gd name="connsiteX5" fmla="*/ 0 w 400279"/>
              <a:gd name="connsiteY5" fmla="*/ 228565 h 314272"/>
              <a:gd name="connsiteX6" fmla="*/ 132409 w 400279"/>
              <a:gd name="connsiteY6" fmla="*/ 286078 h 314272"/>
              <a:gd name="connsiteX7" fmla="*/ 185924 w 400279"/>
              <a:gd name="connsiteY7" fmla="*/ 314272 h 314272"/>
              <a:gd name="connsiteX8" fmla="*/ 301127 w 400279"/>
              <a:gd name="connsiteY8" fmla="*/ 257943 h 314272"/>
              <a:gd name="connsiteX9" fmla="*/ 400279 w 400279"/>
              <a:gd name="connsiteY9" fmla="*/ 129413 h 314272"/>
              <a:gd name="connsiteX10" fmla="*/ 345195 w 400279"/>
              <a:gd name="connsiteY10" fmla="*/ 52295 h 314272"/>
              <a:gd name="connsiteX11" fmla="*/ 345195 w 400279"/>
              <a:gd name="connsiteY11" fmla="*/ 52295 h 314272"/>
              <a:gd name="connsiteX0" fmla="*/ 345195 w 400279"/>
              <a:gd name="connsiteY0" fmla="*/ 6654 h 268631"/>
              <a:gd name="connsiteX1" fmla="*/ 280308 w 400279"/>
              <a:gd name="connsiteY1" fmla="*/ 1945 h 268631"/>
              <a:gd name="connsiteX2" fmla="*/ 187405 w 400279"/>
              <a:gd name="connsiteY2" fmla="*/ 23949 h 268631"/>
              <a:gd name="connsiteX3" fmla="*/ 99448 w 400279"/>
              <a:gd name="connsiteY3" fmla="*/ 16487 h 268631"/>
              <a:gd name="connsiteX4" fmla="*/ 56535 w 400279"/>
              <a:gd name="connsiteY4" fmla="*/ 88569 h 268631"/>
              <a:gd name="connsiteX5" fmla="*/ 0 w 400279"/>
              <a:gd name="connsiteY5" fmla="*/ 182924 h 268631"/>
              <a:gd name="connsiteX6" fmla="*/ 132409 w 400279"/>
              <a:gd name="connsiteY6" fmla="*/ 240437 h 268631"/>
              <a:gd name="connsiteX7" fmla="*/ 185924 w 400279"/>
              <a:gd name="connsiteY7" fmla="*/ 268631 h 268631"/>
              <a:gd name="connsiteX8" fmla="*/ 301127 w 400279"/>
              <a:gd name="connsiteY8" fmla="*/ 212302 h 268631"/>
              <a:gd name="connsiteX9" fmla="*/ 400279 w 400279"/>
              <a:gd name="connsiteY9" fmla="*/ 83772 h 268631"/>
              <a:gd name="connsiteX10" fmla="*/ 345195 w 400279"/>
              <a:gd name="connsiteY10" fmla="*/ 6654 h 268631"/>
              <a:gd name="connsiteX11" fmla="*/ 345195 w 400279"/>
              <a:gd name="connsiteY11" fmla="*/ 6654 h 268631"/>
              <a:gd name="connsiteX0" fmla="*/ 345195 w 400279"/>
              <a:gd name="connsiteY0" fmla="*/ 0 h 261977"/>
              <a:gd name="connsiteX1" fmla="*/ 187405 w 400279"/>
              <a:gd name="connsiteY1" fmla="*/ 17295 h 261977"/>
              <a:gd name="connsiteX2" fmla="*/ 99448 w 400279"/>
              <a:gd name="connsiteY2" fmla="*/ 9833 h 261977"/>
              <a:gd name="connsiteX3" fmla="*/ 56535 w 400279"/>
              <a:gd name="connsiteY3" fmla="*/ 81915 h 261977"/>
              <a:gd name="connsiteX4" fmla="*/ 0 w 400279"/>
              <a:gd name="connsiteY4" fmla="*/ 176270 h 261977"/>
              <a:gd name="connsiteX5" fmla="*/ 132409 w 400279"/>
              <a:gd name="connsiteY5" fmla="*/ 233783 h 261977"/>
              <a:gd name="connsiteX6" fmla="*/ 185924 w 400279"/>
              <a:gd name="connsiteY6" fmla="*/ 261977 h 261977"/>
              <a:gd name="connsiteX7" fmla="*/ 301127 w 400279"/>
              <a:gd name="connsiteY7" fmla="*/ 205648 h 261977"/>
              <a:gd name="connsiteX8" fmla="*/ 400279 w 400279"/>
              <a:gd name="connsiteY8" fmla="*/ 77118 h 261977"/>
              <a:gd name="connsiteX9" fmla="*/ 345195 w 400279"/>
              <a:gd name="connsiteY9" fmla="*/ 0 h 261977"/>
              <a:gd name="connsiteX10" fmla="*/ 345195 w 400279"/>
              <a:gd name="connsiteY10" fmla="*/ 0 h 261977"/>
              <a:gd name="connsiteX0" fmla="*/ 337820 w 400279"/>
              <a:gd name="connsiteY0" fmla="*/ 22122 h 261977"/>
              <a:gd name="connsiteX1" fmla="*/ 187405 w 400279"/>
              <a:gd name="connsiteY1" fmla="*/ 17295 h 261977"/>
              <a:gd name="connsiteX2" fmla="*/ 99448 w 400279"/>
              <a:gd name="connsiteY2" fmla="*/ 9833 h 261977"/>
              <a:gd name="connsiteX3" fmla="*/ 56535 w 400279"/>
              <a:gd name="connsiteY3" fmla="*/ 81915 h 261977"/>
              <a:gd name="connsiteX4" fmla="*/ 0 w 400279"/>
              <a:gd name="connsiteY4" fmla="*/ 176270 h 261977"/>
              <a:gd name="connsiteX5" fmla="*/ 132409 w 400279"/>
              <a:gd name="connsiteY5" fmla="*/ 233783 h 261977"/>
              <a:gd name="connsiteX6" fmla="*/ 185924 w 400279"/>
              <a:gd name="connsiteY6" fmla="*/ 261977 h 261977"/>
              <a:gd name="connsiteX7" fmla="*/ 301127 w 400279"/>
              <a:gd name="connsiteY7" fmla="*/ 205648 h 261977"/>
              <a:gd name="connsiteX8" fmla="*/ 400279 w 400279"/>
              <a:gd name="connsiteY8" fmla="*/ 77118 h 261977"/>
              <a:gd name="connsiteX9" fmla="*/ 345195 w 400279"/>
              <a:gd name="connsiteY9" fmla="*/ 0 h 261977"/>
              <a:gd name="connsiteX10" fmla="*/ 337820 w 400279"/>
              <a:gd name="connsiteY10" fmla="*/ 22122 h 261977"/>
              <a:gd name="connsiteX0" fmla="*/ 337820 w 400279"/>
              <a:gd name="connsiteY0" fmla="*/ 22122 h 261977"/>
              <a:gd name="connsiteX1" fmla="*/ 187405 w 400279"/>
              <a:gd name="connsiteY1" fmla="*/ 17295 h 261977"/>
              <a:gd name="connsiteX2" fmla="*/ 99448 w 400279"/>
              <a:gd name="connsiteY2" fmla="*/ 9833 h 261977"/>
              <a:gd name="connsiteX3" fmla="*/ 56535 w 400279"/>
              <a:gd name="connsiteY3" fmla="*/ 81915 h 261977"/>
              <a:gd name="connsiteX4" fmla="*/ 0 w 400279"/>
              <a:gd name="connsiteY4" fmla="*/ 176270 h 261977"/>
              <a:gd name="connsiteX5" fmla="*/ 132409 w 400279"/>
              <a:gd name="connsiteY5" fmla="*/ 233783 h 261977"/>
              <a:gd name="connsiteX6" fmla="*/ 185924 w 400279"/>
              <a:gd name="connsiteY6" fmla="*/ 261977 h 261977"/>
              <a:gd name="connsiteX7" fmla="*/ 301127 w 400279"/>
              <a:gd name="connsiteY7" fmla="*/ 205648 h 261977"/>
              <a:gd name="connsiteX8" fmla="*/ 400279 w 400279"/>
              <a:gd name="connsiteY8" fmla="*/ 77118 h 261977"/>
              <a:gd name="connsiteX9" fmla="*/ 345195 w 400279"/>
              <a:gd name="connsiteY9" fmla="*/ 0 h 261977"/>
              <a:gd name="connsiteX10" fmla="*/ 337820 w 400279"/>
              <a:gd name="connsiteY10" fmla="*/ 22122 h 261977"/>
              <a:gd name="connsiteX0" fmla="*/ 337820 w 409104"/>
              <a:gd name="connsiteY0" fmla="*/ 15308 h 255163"/>
              <a:gd name="connsiteX1" fmla="*/ 187405 w 409104"/>
              <a:gd name="connsiteY1" fmla="*/ 10481 h 255163"/>
              <a:gd name="connsiteX2" fmla="*/ 99448 w 409104"/>
              <a:gd name="connsiteY2" fmla="*/ 3019 h 255163"/>
              <a:gd name="connsiteX3" fmla="*/ 56535 w 409104"/>
              <a:gd name="connsiteY3" fmla="*/ 75101 h 255163"/>
              <a:gd name="connsiteX4" fmla="*/ 0 w 409104"/>
              <a:gd name="connsiteY4" fmla="*/ 169456 h 255163"/>
              <a:gd name="connsiteX5" fmla="*/ 132409 w 409104"/>
              <a:gd name="connsiteY5" fmla="*/ 226969 h 255163"/>
              <a:gd name="connsiteX6" fmla="*/ 185924 w 409104"/>
              <a:gd name="connsiteY6" fmla="*/ 255163 h 255163"/>
              <a:gd name="connsiteX7" fmla="*/ 301127 w 409104"/>
              <a:gd name="connsiteY7" fmla="*/ 198834 h 255163"/>
              <a:gd name="connsiteX8" fmla="*/ 400279 w 409104"/>
              <a:gd name="connsiteY8" fmla="*/ 70304 h 255163"/>
              <a:gd name="connsiteX9" fmla="*/ 409104 w 409104"/>
              <a:gd name="connsiteY9" fmla="*/ 3018 h 255163"/>
              <a:gd name="connsiteX10" fmla="*/ 337820 w 409104"/>
              <a:gd name="connsiteY10" fmla="*/ 15308 h 255163"/>
              <a:gd name="connsiteX0" fmla="*/ 337820 w 400279"/>
              <a:gd name="connsiteY0" fmla="*/ 15308 h 255163"/>
              <a:gd name="connsiteX1" fmla="*/ 187405 w 400279"/>
              <a:gd name="connsiteY1" fmla="*/ 10481 h 255163"/>
              <a:gd name="connsiteX2" fmla="*/ 99448 w 400279"/>
              <a:gd name="connsiteY2" fmla="*/ 3019 h 255163"/>
              <a:gd name="connsiteX3" fmla="*/ 56535 w 400279"/>
              <a:gd name="connsiteY3" fmla="*/ 75101 h 255163"/>
              <a:gd name="connsiteX4" fmla="*/ 0 w 400279"/>
              <a:gd name="connsiteY4" fmla="*/ 169456 h 255163"/>
              <a:gd name="connsiteX5" fmla="*/ 132409 w 400279"/>
              <a:gd name="connsiteY5" fmla="*/ 226969 h 255163"/>
              <a:gd name="connsiteX6" fmla="*/ 185924 w 400279"/>
              <a:gd name="connsiteY6" fmla="*/ 255163 h 255163"/>
              <a:gd name="connsiteX7" fmla="*/ 301127 w 400279"/>
              <a:gd name="connsiteY7" fmla="*/ 198834 h 255163"/>
              <a:gd name="connsiteX8" fmla="*/ 400279 w 400279"/>
              <a:gd name="connsiteY8" fmla="*/ 70304 h 255163"/>
              <a:gd name="connsiteX9" fmla="*/ 337820 w 400279"/>
              <a:gd name="connsiteY9" fmla="*/ 15308 h 255163"/>
              <a:gd name="connsiteX0" fmla="*/ 337820 w 404515"/>
              <a:gd name="connsiteY0" fmla="*/ 15308 h 255163"/>
              <a:gd name="connsiteX1" fmla="*/ 187405 w 404515"/>
              <a:gd name="connsiteY1" fmla="*/ 10481 h 255163"/>
              <a:gd name="connsiteX2" fmla="*/ 99448 w 404515"/>
              <a:gd name="connsiteY2" fmla="*/ 3019 h 255163"/>
              <a:gd name="connsiteX3" fmla="*/ 56535 w 404515"/>
              <a:gd name="connsiteY3" fmla="*/ 75101 h 255163"/>
              <a:gd name="connsiteX4" fmla="*/ 0 w 404515"/>
              <a:gd name="connsiteY4" fmla="*/ 169456 h 255163"/>
              <a:gd name="connsiteX5" fmla="*/ 132409 w 404515"/>
              <a:gd name="connsiteY5" fmla="*/ 226969 h 255163"/>
              <a:gd name="connsiteX6" fmla="*/ 185924 w 404515"/>
              <a:gd name="connsiteY6" fmla="*/ 255163 h 255163"/>
              <a:gd name="connsiteX7" fmla="*/ 301127 w 404515"/>
              <a:gd name="connsiteY7" fmla="*/ 198834 h 255163"/>
              <a:gd name="connsiteX8" fmla="*/ 400279 w 404515"/>
              <a:gd name="connsiteY8" fmla="*/ 70304 h 255163"/>
              <a:gd name="connsiteX9" fmla="*/ 337820 w 404515"/>
              <a:gd name="connsiteY9" fmla="*/ 15308 h 255163"/>
              <a:gd name="connsiteX0" fmla="*/ 337820 w 404515"/>
              <a:gd name="connsiteY0" fmla="*/ 15308 h 255163"/>
              <a:gd name="connsiteX1" fmla="*/ 187405 w 404515"/>
              <a:gd name="connsiteY1" fmla="*/ 10481 h 255163"/>
              <a:gd name="connsiteX2" fmla="*/ 99448 w 404515"/>
              <a:gd name="connsiteY2" fmla="*/ 3019 h 255163"/>
              <a:gd name="connsiteX3" fmla="*/ 56535 w 404515"/>
              <a:gd name="connsiteY3" fmla="*/ 75101 h 255163"/>
              <a:gd name="connsiteX4" fmla="*/ 0 w 404515"/>
              <a:gd name="connsiteY4" fmla="*/ 169456 h 255163"/>
              <a:gd name="connsiteX5" fmla="*/ 132409 w 404515"/>
              <a:gd name="connsiteY5" fmla="*/ 226969 h 255163"/>
              <a:gd name="connsiteX6" fmla="*/ 185924 w 404515"/>
              <a:gd name="connsiteY6" fmla="*/ 255163 h 255163"/>
              <a:gd name="connsiteX7" fmla="*/ 301127 w 404515"/>
              <a:gd name="connsiteY7" fmla="*/ 198834 h 255163"/>
              <a:gd name="connsiteX8" fmla="*/ 400279 w 404515"/>
              <a:gd name="connsiteY8" fmla="*/ 70304 h 255163"/>
              <a:gd name="connsiteX9" fmla="*/ 337820 w 404515"/>
              <a:gd name="connsiteY9" fmla="*/ 15308 h 255163"/>
              <a:gd name="connsiteX0" fmla="*/ 337820 w 404515"/>
              <a:gd name="connsiteY0" fmla="*/ 15308 h 255163"/>
              <a:gd name="connsiteX1" fmla="*/ 187405 w 404515"/>
              <a:gd name="connsiteY1" fmla="*/ 10481 h 255163"/>
              <a:gd name="connsiteX2" fmla="*/ 99448 w 404515"/>
              <a:gd name="connsiteY2" fmla="*/ 3019 h 255163"/>
              <a:gd name="connsiteX3" fmla="*/ 56535 w 404515"/>
              <a:gd name="connsiteY3" fmla="*/ 75101 h 255163"/>
              <a:gd name="connsiteX4" fmla="*/ 0 w 404515"/>
              <a:gd name="connsiteY4" fmla="*/ 169456 h 255163"/>
              <a:gd name="connsiteX5" fmla="*/ 132409 w 404515"/>
              <a:gd name="connsiteY5" fmla="*/ 226969 h 255163"/>
              <a:gd name="connsiteX6" fmla="*/ 185924 w 404515"/>
              <a:gd name="connsiteY6" fmla="*/ 255163 h 255163"/>
              <a:gd name="connsiteX7" fmla="*/ 340456 w 404515"/>
              <a:gd name="connsiteY7" fmla="*/ 186544 h 255163"/>
              <a:gd name="connsiteX8" fmla="*/ 400279 w 404515"/>
              <a:gd name="connsiteY8" fmla="*/ 70304 h 255163"/>
              <a:gd name="connsiteX9" fmla="*/ 337820 w 404515"/>
              <a:gd name="connsiteY9" fmla="*/ 15308 h 255163"/>
              <a:gd name="connsiteX0" fmla="*/ 337820 w 404515"/>
              <a:gd name="connsiteY0" fmla="*/ 15308 h 255163"/>
              <a:gd name="connsiteX1" fmla="*/ 187405 w 404515"/>
              <a:gd name="connsiteY1" fmla="*/ 10481 h 255163"/>
              <a:gd name="connsiteX2" fmla="*/ 99448 w 404515"/>
              <a:gd name="connsiteY2" fmla="*/ 3019 h 255163"/>
              <a:gd name="connsiteX3" fmla="*/ 56535 w 404515"/>
              <a:gd name="connsiteY3" fmla="*/ 75101 h 255163"/>
              <a:gd name="connsiteX4" fmla="*/ 0 w 404515"/>
              <a:gd name="connsiteY4" fmla="*/ 169456 h 255163"/>
              <a:gd name="connsiteX5" fmla="*/ 132409 w 404515"/>
              <a:gd name="connsiteY5" fmla="*/ 226969 h 255163"/>
              <a:gd name="connsiteX6" fmla="*/ 185924 w 404515"/>
              <a:gd name="connsiteY6" fmla="*/ 255163 h 255163"/>
              <a:gd name="connsiteX7" fmla="*/ 340456 w 404515"/>
              <a:gd name="connsiteY7" fmla="*/ 186544 h 255163"/>
              <a:gd name="connsiteX8" fmla="*/ 400279 w 404515"/>
              <a:gd name="connsiteY8" fmla="*/ 70304 h 255163"/>
              <a:gd name="connsiteX9" fmla="*/ 337820 w 404515"/>
              <a:gd name="connsiteY9" fmla="*/ 15308 h 255163"/>
              <a:gd name="connsiteX0" fmla="*/ 337820 w 404515"/>
              <a:gd name="connsiteY0" fmla="*/ 7242 h 247097"/>
              <a:gd name="connsiteX1" fmla="*/ 187405 w 404515"/>
              <a:gd name="connsiteY1" fmla="*/ 2415 h 247097"/>
              <a:gd name="connsiteX2" fmla="*/ 146152 w 404515"/>
              <a:gd name="connsiteY2" fmla="*/ 53946 h 247097"/>
              <a:gd name="connsiteX3" fmla="*/ 56535 w 404515"/>
              <a:gd name="connsiteY3" fmla="*/ 67035 h 247097"/>
              <a:gd name="connsiteX4" fmla="*/ 0 w 404515"/>
              <a:gd name="connsiteY4" fmla="*/ 161390 h 247097"/>
              <a:gd name="connsiteX5" fmla="*/ 132409 w 404515"/>
              <a:gd name="connsiteY5" fmla="*/ 218903 h 247097"/>
              <a:gd name="connsiteX6" fmla="*/ 185924 w 404515"/>
              <a:gd name="connsiteY6" fmla="*/ 247097 h 247097"/>
              <a:gd name="connsiteX7" fmla="*/ 340456 w 404515"/>
              <a:gd name="connsiteY7" fmla="*/ 178478 h 247097"/>
              <a:gd name="connsiteX8" fmla="*/ 400279 w 404515"/>
              <a:gd name="connsiteY8" fmla="*/ 62238 h 247097"/>
              <a:gd name="connsiteX9" fmla="*/ 337820 w 404515"/>
              <a:gd name="connsiteY9" fmla="*/ 7242 h 247097"/>
              <a:gd name="connsiteX0" fmla="*/ 337820 w 404515"/>
              <a:gd name="connsiteY0" fmla="*/ 20142 h 259997"/>
              <a:gd name="connsiteX1" fmla="*/ 231651 w 404515"/>
              <a:gd name="connsiteY1" fmla="*/ 567 h 259997"/>
              <a:gd name="connsiteX2" fmla="*/ 146152 w 404515"/>
              <a:gd name="connsiteY2" fmla="*/ 66846 h 259997"/>
              <a:gd name="connsiteX3" fmla="*/ 56535 w 404515"/>
              <a:gd name="connsiteY3" fmla="*/ 79935 h 259997"/>
              <a:gd name="connsiteX4" fmla="*/ 0 w 404515"/>
              <a:gd name="connsiteY4" fmla="*/ 174290 h 259997"/>
              <a:gd name="connsiteX5" fmla="*/ 132409 w 404515"/>
              <a:gd name="connsiteY5" fmla="*/ 231803 h 259997"/>
              <a:gd name="connsiteX6" fmla="*/ 185924 w 404515"/>
              <a:gd name="connsiteY6" fmla="*/ 259997 h 259997"/>
              <a:gd name="connsiteX7" fmla="*/ 340456 w 404515"/>
              <a:gd name="connsiteY7" fmla="*/ 191378 h 259997"/>
              <a:gd name="connsiteX8" fmla="*/ 400279 w 404515"/>
              <a:gd name="connsiteY8" fmla="*/ 75138 h 259997"/>
              <a:gd name="connsiteX9" fmla="*/ 337820 w 404515"/>
              <a:gd name="connsiteY9" fmla="*/ 20142 h 259997"/>
              <a:gd name="connsiteX0" fmla="*/ 293574 w 402990"/>
              <a:gd name="connsiteY0" fmla="*/ 54555 h 259997"/>
              <a:gd name="connsiteX1" fmla="*/ 231651 w 402990"/>
              <a:gd name="connsiteY1" fmla="*/ 567 h 259997"/>
              <a:gd name="connsiteX2" fmla="*/ 146152 w 402990"/>
              <a:gd name="connsiteY2" fmla="*/ 66846 h 259997"/>
              <a:gd name="connsiteX3" fmla="*/ 56535 w 402990"/>
              <a:gd name="connsiteY3" fmla="*/ 79935 h 259997"/>
              <a:gd name="connsiteX4" fmla="*/ 0 w 402990"/>
              <a:gd name="connsiteY4" fmla="*/ 174290 h 259997"/>
              <a:gd name="connsiteX5" fmla="*/ 132409 w 402990"/>
              <a:gd name="connsiteY5" fmla="*/ 231803 h 259997"/>
              <a:gd name="connsiteX6" fmla="*/ 185924 w 402990"/>
              <a:gd name="connsiteY6" fmla="*/ 259997 h 259997"/>
              <a:gd name="connsiteX7" fmla="*/ 340456 w 402990"/>
              <a:gd name="connsiteY7" fmla="*/ 191378 h 259997"/>
              <a:gd name="connsiteX8" fmla="*/ 400279 w 402990"/>
              <a:gd name="connsiteY8" fmla="*/ 75138 h 259997"/>
              <a:gd name="connsiteX9" fmla="*/ 293574 w 402990"/>
              <a:gd name="connsiteY9" fmla="*/ 54555 h 259997"/>
              <a:gd name="connsiteX0" fmla="*/ 293574 w 402990"/>
              <a:gd name="connsiteY0" fmla="*/ 54555 h 259997"/>
              <a:gd name="connsiteX1" fmla="*/ 231651 w 402990"/>
              <a:gd name="connsiteY1" fmla="*/ 567 h 259997"/>
              <a:gd name="connsiteX2" fmla="*/ 146152 w 402990"/>
              <a:gd name="connsiteY2" fmla="*/ 66846 h 259997"/>
              <a:gd name="connsiteX3" fmla="*/ 56535 w 402990"/>
              <a:gd name="connsiteY3" fmla="*/ 79935 h 259997"/>
              <a:gd name="connsiteX4" fmla="*/ 0 w 402990"/>
              <a:gd name="connsiteY4" fmla="*/ 174290 h 259997"/>
              <a:gd name="connsiteX5" fmla="*/ 122577 w 402990"/>
              <a:gd name="connsiteY5" fmla="*/ 214596 h 259997"/>
              <a:gd name="connsiteX6" fmla="*/ 185924 w 402990"/>
              <a:gd name="connsiteY6" fmla="*/ 259997 h 259997"/>
              <a:gd name="connsiteX7" fmla="*/ 340456 w 402990"/>
              <a:gd name="connsiteY7" fmla="*/ 191378 h 259997"/>
              <a:gd name="connsiteX8" fmla="*/ 400279 w 402990"/>
              <a:gd name="connsiteY8" fmla="*/ 75138 h 259997"/>
              <a:gd name="connsiteX9" fmla="*/ 293574 w 402990"/>
              <a:gd name="connsiteY9" fmla="*/ 54555 h 259997"/>
              <a:gd name="connsiteX0" fmla="*/ 293574 w 402990"/>
              <a:gd name="connsiteY0" fmla="*/ 54555 h 252622"/>
              <a:gd name="connsiteX1" fmla="*/ 231651 w 402990"/>
              <a:gd name="connsiteY1" fmla="*/ 567 h 252622"/>
              <a:gd name="connsiteX2" fmla="*/ 146152 w 402990"/>
              <a:gd name="connsiteY2" fmla="*/ 66846 h 252622"/>
              <a:gd name="connsiteX3" fmla="*/ 56535 w 402990"/>
              <a:gd name="connsiteY3" fmla="*/ 79935 h 252622"/>
              <a:gd name="connsiteX4" fmla="*/ 0 w 402990"/>
              <a:gd name="connsiteY4" fmla="*/ 174290 h 252622"/>
              <a:gd name="connsiteX5" fmla="*/ 122577 w 402990"/>
              <a:gd name="connsiteY5" fmla="*/ 214596 h 252622"/>
              <a:gd name="connsiteX6" fmla="*/ 225253 w 402990"/>
              <a:gd name="connsiteY6" fmla="*/ 252622 h 252622"/>
              <a:gd name="connsiteX7" fmla="*/ 340456 w 402990"/>
              <a:gd name="connsiteY7" fmla="*/ 191378 h 252622"/>
              <a:gd name="connsiteX8" fmla="*/ 400279 w 402990"/>
              <a:gd name="connsiteY8" fmla="*/ 75138 h 252622"/>
              <a:gd name="connsiteX9" fmla="*/ 293574 w 402990"/>
              <a:gd name="connsiteY9" fmla="*/ 54555 h 252622"/>
              <a:gd name="connsiteX0" fmla="*/ 293574 w 402990"/>
              <a:gd name="connsiteY0" fmla="*/ 54555 h 252622"/>
              <a:gd name="connsiteX1" fmla="*/ 231651 w 402990"/>
              <a:gd name="connsiteY1" fmla="*/ 567 h 252622"/>
              <a:gd name="connsiteX2" fmla="*/ 146152 w 402990"/>
              <a:gd name="connsiteY2" fmla="*/ 66846 h 252622"/>
              <a:gd name="connsiteX3" fmla="*/ 56535 w 402990"/>
              <a:gd name="connsiteY3" fmla="*/ 79935 h 252622"/>
              <a:gd name="connsiteX4" fmla="*/ 0 w 402990"/>
              <a:gd name="connsiteY4" fmla="*/ 174290 h 252622"/>
              <a:gd name="connsiteX5" fmla="*/ 122577 w 402990"/>
              <a:gd name="connsiteY5" fmla="*/ 214596 h 252622"/>
              <a:gd name="connsiteX6" fmla="*/ 225253 w 402990"/>
              <a:gd name="connsiteY6" fmla="*/ 252622 h 252622"/>
              <a:gd name="connsiteX7" fmla="*/ 340456 w 402990"/>
              <a:gd name="connsiteY7" fmla="*/ 191378 h 252622"/>
              <a:gd name="connsiteX8" fmla="*/ 400279 w 402990"/>
              <a:gd name="connsiteY8" fmla="*/ 75138 h 252622"/>
              <a:gd name="connsiteX9" fmla="*/ 293574 w 402990"/>
              <a:gd name="connsiteY9" fmla="*/ 54555 h 252622"/>
              <a:gd name="connsiteX0" fmla="*/ 293574 w 402990"/>
              <a:gd name="connsiteY0" fmla="*/ 54555 h 252622"/>
              <a:gd name="connsiteX1" fmla="*/ 231651 w 402990"/>
              <a:gd name="connsiteY1" fmla="*/ 567 h 252622"/>
              <a:gd name="connsiteX2" fmla="*/ 146152 w 402990"/>
              <a:gd name="connsiteY2" fmla="*/ 66846 h 252622"/>
              <a:gd name="connsiteX3" fmla="*/ 56535 w 402990"/>
              <a:gd name="connsiteY3" fmla="*/ 79935 h 252622"/>
              <a:gd name="connsiteX4" fmla="*/ 0 w 402990"/>
              <a:gd name="connsiteY4" fmla="*/ 174290 h 252622"/>
              <a:gd name="connsiteX5" fmla="*/ 150651 w 402990"/>
              <a:gd name="connsiteY5" fmla="*/ 196548 h 252622"/>
              <a:gd name="connsiteX6" fmla="*/ 225253 w 402990"/>
              <a:gd name="connsiteY6" fmla="*/ 252622 h 252622"/>
              <a:gd name="connsiteX7" fmla="*/ 340456 w 402990"/>
              <a:gd name="connsiteY7" fmla="*/ 191378 h 252622"/>
              <a:gd name="connsiteX8" fmla="*/ 400279 w 402990"/>
              <a:gd name="connsiteY8" fmla="*/ 75138 h 252622"/>
              <a:gd name="connsiteX9" fmla="*/ 293574 w 402990"/>
              <a:gd name="connsiteY9" fmla="*/ 54555 h 252622"/>
              <a:gd name="connsiteX0" fmla="*/ 293574 w 402990"/>
              <a:gd name="connsiteY0" fmla="*/ 54555 h 254628"/>
              <a:gd name="connsiteX1" fmla="*/ 231651 w 402990"/>
              <a:gd name="connsiteY1" fmla="*/ 567 h 254628"/>
              <a:gd name="connsiteX2" fmla="*/ 146152 w 402990"/>
              <a:gd name="connsiteY2" fmla="*/ 66846 h 254628"/>
              <a:gd name="connsiteX3" fmla="*/ 56535 w 402990"/>
              <a:gd name="connsiteY3" fmla="*/ 79935 h 254628"/>
              <a:gd name="connsiteX4" fmla="*/ 0 w 402990"/>
              <a:gd name="connsiteY4" fmla="*/ 174290 h 254628"/>
              <a:gd name="connsiteX5" fmla="*/ 150651 w 402990"/>
              <a:gd name="connsiteY5" fmla="*/ 196548 h 254628"/>
              <a:gd name="connsiteX6" fmla="*/ 245305 w 402990"/>
              <a:gd name="connsiteY6" fmla="*/ 254628 h 254628"/>
              <a:gd name="connsiteX7" fmla="*/ 340456 w 402990"/>
              <a:gd name="connsiteY7" fmla="*/ 191378 h 254628"/>
              <a:gd name="connsiteX8" fmla="*/ 400279 w 402990"/>
              <a:gd name="connsiteY8" fmla="*/ 75138 h 254628"/>
              <a:gd name="connsiteX9" fmla="*/ 293574 w 402990"/>
              <a:gd name="connsiteY9" fmla="*/ 54555 h 254628"/>
              <a:gd name="connsiteX0" fmla="*/ 293574 w 402990"/>
              <a:gd name="connsiteY0" fmla="*/ 54555 h 254628"/>
              <a:gd name="connsiteX1" fmla="*/ 231651 w 402990"/>
              <a:gd name="connsiteY1" fmla="*/ 567 h 254628"/>
              <a:gd name="connsiteX2" fmla="*/ 146152 w 402990"/>
              <a:gd name="connsiteY2" fmla="*/ 66846 h 254628"/>
              <a:gd name="connsiteX3" fmla="*/ 80598 w 402990"/>
              <a:gd name="connsiteY3" fmla="*/ 103998 h 254628"/>
              <a:gd name="connsiteX4" fmla="*/ 0 w 402990"/>
              <a:gd name="connsiteY4" fmla="*/ 174290 h 254628"/>
              <a:gd name="connsiteX5" fmla="*/ 150651 w 402990"/>
              <a:gd name="connsiteY5" fmla="*/ 196548 h 254628"/>
              <a:gd name="connsiteX6" fmla="*/ 245305 w 402990"/>
              <a:gd name="connsiteY6" fmla="*/ 254628 h 254628"/>
              <a:gd name="connsiteX7" fmla="*/ 340456 w 402990"/>
              <a:gd name="connsiteY7" fmla="*/ 191378 h 254628"/>
              <a:gd name="connsiteX8" fmla="*/ 400279 w 402990"/>
              <a:gd name="connsiteY8" fmla="*/ 75138 h 254628"/>
              <a:gd name="connsiteX9" fmla="*/ 293574 w 402990"/>
              <a:gd name="connsiteY9" fmla="*/ 54555 h 254628"/>
              <a:gd name="connsiteX0" fmla="*/ 293574 w 402990"/>
              <a:gd name="connsiteY0" fmla="*/ 54555 h 254628"/>
              <a:gd name="connsiteX1" fmla="*/ 231651 w 402990"/>
              <a:gd name="connsiteY1" fmla="*/ 567 h 254628"/>
              <a:gd name="connsiteX2" fmla="*/ 146152 w 402990"/>
              <a:gd name="connsiteY2" fmla="*/ 66846 h 254628"/>
              <a:gd name="connsiteX3" fmla="*/ 0 w 402990"/>
              <a:gd name="connsiteY3" fmla="*/ 174290 h 254628"/>
              <a:gd name="connsiteX4" fmla="*/ 150651 w 402990"/>
              <a:gd name="connsiteY4" fmla="*/ 196548 h 254628"/>
              <a:gd name="connsiteX5" fmla="*/ 245305 w 402990"/>
              <a:gd name="connsiteY5" fmla="*/ 254628 h 254628"/>
              <a:gd name="connsiteX6" fmla="*/ 340456 w 402990"/>
              <a:gd name="connsiteY6" fmla="*/ 191378 h 254628"/>
              <a:gd name="connsiteX7" fmla="*/ 400279 w 402990"/>
              <a:gd name="connsiteY7" fmla="*/ 75138 h 254628"/>
              <a:gd name="connsiteX8" fmla="*/ 293574 w 402990"/>
              <a:gd name="connsiteY8" fmla="*/ 54555 h 254628"/>
              <a:gd name="connsiteX0" fmla="*/ 293574 w 402990"/>
              <a:gd name="connsiteY0" fmla="*/ 54365 h 254438"/>
              <a:gd name="connsiteX1" fmla="*/ 231651 w 402990"/>
              <a:gd name="connsiteY1" fmla="*/ 377 h 254438"/>
              <a:gd name="connsiteX2" fmla="*/ 136125 w 402990"/>
              <a:gd name="connsiteY2" fmla="*/ 102751 h 254438"/>
              <a:gd name="connsiteX3" fmla="*/ 0 w 402990"/>
              <a:gd name="connsiteY3" fmla="*/ 174100 h 254438"/>
              <a:gd name="connsiteX4" fmla="*/ 150651 w 402990"/>
              <a:gd name="connsiteY4" fmla="*/ 196358 h 254438"/>
              <a:gd name="connsiteX5" fmla="*/ 245305 w 402990"/>
              <a:gd name="connsiteY5" fmla="*/ 254438 h 254438"/>
              <a:gd name="connsiteX6" fmla="*/ 340456 w 402990"/>
              <a:gd name="connsiteY6" fmla="*/ 191188 h 254438"/>
              <a:gd name="connsiteX7" fmla="*/ 400279 w 402990"/>
              <a:gd name="connsiteY7" fmla="*/ 74948 h 254438"/>
              <a:gd name="connsiteX8" fmla="*/ 293574 w 402990"/>
              <a:gd name="connsiteY8" fmla="*/ 54365 h 254438"/>
              <a:gd name="connsiteX0" fmla="*/ 293574 w 402990"/>
              <a:gd name="connsiteY0" fmla="*/ 54365 h 254438"/>
              <a:gd name="connsiteX1" fmla="*/ 231651 w 402990"/>
              <a:gd name="connsiteY1" fmla="*/ 377 h 254438"/>
              <a:gd name="connsiteX2" fmla="*/ 136125 w 402990"/>
              <a:gd name="connsiteY2" fmla="*/ 102751 h 254438"/>
              <a:gd name="connsiteX3" fmla="*/ 0 w 402990"/>
              <a:gd name="connsiteY3" fmla="*/ 174100 h 254438"/>
              <a:gd name="connsiteX4" fmla="*/ 150651 w 402990"/>
              <a:gd name="connsiteY4" fmla="*/ 196358 h 254438"/>
              <a:gd name="connsiteX5" fmla="*/ 245305 w 402990"/>
              <a:gd name="connsiteY5" fmla="*/ 254438 h 254438"/>
              <a:gd name="connsiteX6" fmla="*/ 340456 w 402990"/>
              <a:gd name="connsiteY6" fmla="*/ 191188 h 254438"/>
              <a:gd name="connsiteX7" fmla="*/ 400279 w 402990"/>
              <a:gd name="connsiteY7" fmla="*/ 74948 h 254438"/>
              <a:gd name="connsiteX8" fmla="*/ 293574 w 402990"/>
              <a:gd name="connsiteY8" fmla="*/ 54365 h 254438"/>
              <a:gd name="connsiteX0" fmla="*/ 293574 w 402990"/>
              <a:gd name="connsiteY0" fmla="*/ 54365 h 254438"/>
              <a:gd name="connsiteX1" fmla="*/ 231651 w 402990"/>
              <a:gd name="connsiteY1" fmla="*/ 377 h 254438"/>
              <a:gd name="connsiteX2" fmla="*/ 136125 w 402990"/>
              <a:gd name="connsiteY2" fmla="*/ 102751 h 254438"/>
              <a:gd name="connsiteX3" fmla="*/ 0 w 402990"/>
              <a:gd name="connsiteY3" fmla="*/ 174100 h 254438"/>
              <a:gd name="connsiteX4" fmla="*/ 150651 w 402990"/>
              <a:gd name="connsiteY4" fmla="*/ 196358 h 254438"/>
              <a:gd name="connsiteX5" fmla="*/ 245305 w 402990"/>
              <a:gd name="connsiteY5" fmla="*/ 254438 h 254438"/>
              <a:gd name="connsiteX6" fmla="*/ 340456 w 402990"/>
              <a:gd name="connsiteY6" fmla="*/ 191188 h 254438"/>
              <a:gd name="connsiteX7" fmla="*/ 400279 w 402990"/>
              <a:gd name="connsiteY7" fmla="*/ 74948 h 254438"/>
              <a:gd name="connsiteX8" fmla="*/ 293574 w 402990"/>
              <a:gd name="connsiteY8" fmla="*/ 54365 h 254438"/>
              <a:gd name="connsiteX0" fmla="*/ 293574 w 402990"/>
              <a:gd name="connsiteY0" fmla="*/ 32404 h 232477"/>
              <a:gd name="connsiteX1" fmla="*/ 209593 w 402990"/>
              <a:gd name="connsiteY1" fmla="*/ 474 h 232477"/>
              <a:gd name="connsiteX2" fmla="*/ 136125 w 402990"/>
              <a:gd name="connsiteY2" fmla="*/ 80790 h 232477"/>
              <a:gd name="connsiteX3" fmla="*/ 0 w 402990"/>
              <a:gd name="connsiteY3" fmla="*/ 152139 h 232477"/>
              <a:gd name="connsiteX4" fmla="*/ 150651 w 402990"/>
              <a:gd name="connsiteY4" fmla="*/ 174397 h 232477"/>
              <a:gd name="connsiteX5" fmla="*/ 245305 w 402990"/>
              <a:gd name="connsiteY5" fmla="*/ 232477 h 232477"/>
              <a:gd name="connsiteX6" fmla="*/ 340456 w 402990"/>
              <a:gd name="connsiteY6" fmla="*/ 169227 h 232477"/>
              <a:gd name="connsiteX7" fmla="*/ 400279 w 402990"/>
              <a:gd name="connsiteY7" fmla="*/ 52987 h 232477"/>
              <a:gd name="connsiteX8" fmla="*/ 293574 w 402990"/>
              <a:gd name="connsiteY8" fmla="*/ 32404 h 232477"/>
              <a:gd name="connsiteX0" fmla="*/ 293574 w 402990"/>
              <a:gd name="connsiteY0" fmla="*/ 32404 h 232477"/>
              <a:gd name="connsiteX1" fmla="*/ 209593 w 402990"/>
              <a:gd name="connsiteY1" fmla="*/ 474 h 232477"/>
              <a:gd name="connsiteX2" fmla="*/ 136125 w 402990"/>
              <a:gd name="connsiteY2" fmla="*/ 80790 h 232477"/>
              <a:gd name="connsiteX3" fmla="*/ 0 w 402990"/>
              <a:gd name="connsiteY3" fmla="*/ 152139 h 232477"/>
              <a:gd name="connsiteX4" fmla="*/ 148646 w 402990"/>
              <a:gd name="connsiteY4" fmla="*/ 190440 h 232477"/>
              <a:gd name="connsiteX5" fmla="*/ 245305 w 402990"/>
              <a:gd name="connsiteY5" fmla="*/ 232477 h 232477"/>
              <a:gd name="connsiteX6" fmla="*/ 340456 w 402990"/>
              <a:gd name="connsiteY6" fmla="*/ 169227 h 232477"/>
              <a:gd name="connsiteX7" fmla="*/ 400279 w 402990"/>
              <a:gd name="connsiteY7" fmla="*/ 52987 h 232477"/>
              <a:gd name="connsiteX8" fmla="*/ 293574 w 402990"/>
              <a:gd name="connsiteY8" fmla="*/ 32404 h 232477"/>
              <a:gd name="connsiteX0" fmla="*/ 293574 w 402990"/>
              <a:gd name="connsiteY0" fmla="*/ 32404 h 232477"/>
              <a:gd name="connsiteX1" fmla="*/ 209593 w 402990"/>
              <a:gd name="connsiteY1" fmla="*/ 474 h 232477"/>
              <a:gd name="connsiteX2" fmla="*/ 136125 w 402990"/>
              <a:gd name="connsiteY2" fmla="*/ 80790 h 232477"/>
              <a:gd name="connsiteX3" fmla="*/ 0 w 402990"/>
              <a:gd name="connsiteY3" fmla="*/ 152139 h 232477"/>
              <a:gd name="connsiteX4" fmla="*/ 172709 w 402990"/>
              <a:gd name="connsiteY4" fmla="*/ 192446 h 232477"/>
              <a:gd name="connsiteX5" fmla="*/ 245305 w 402990"/>
              <a:gd name="connsiteY5" fmla="*/ 232477 h 232477"/>
              <a:gd name="connsiteX6" fmla="*/ 340456 w 402990"/>
              <a:gd name="connsiteY6" fmla="*/ 169227 h 232477"/>
              <a:gd name="connsiteX7" fmla="*/ 400279 w 402990"/>
              <a:gd name="connsiteY7" fmla="*/ 52987 h 232477"/>
              <a:gd name="connsiteX8" fmla="*/ 293574 w 402990"/>
              <a:gd name="connsiteY8" fmla="*/ 32404 h 23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2990" h="232477">
                <a:moveTo>
                  <a:pt x="293574" y="32404"/>
                </a:moveTo>
                <a:cubicBezTo>
                  <a:pt x="233604" y="18505"/>
                  <a:pt x="259731" y="2083"/>
                  <a:pt x="209593" y="474"/>
                </a:cubicBezTo>
                <a:cubicBezTo>
                  <a:pt x="158182" y="-6870"/>
                  <a:pt x="180192" y="73445"/>
                  <a:pt x="136125" y="80790"/>
                </a:cubicBezTo>
                <a:cubicBezTo>
                  <a:pt x="52650" y="100563"/>
                  <a:pt x="5269" y="114319"/>
                  <a:pt x="0" y="152139"/>
                </a:cubicBezTo>
                <a:cubicBezTo>
                  <a:pt x="8085" y="193432"/>
                  <a:pt x="113005" y="158527"/>
                  <a:pt x="172709" y="192446"/>
                </a:cubicBezTo>
                <a:cubicBezTo>
                  <a:pt x="206934" y="205121"/>
                  <a:pt x="201247" y="232092"/>
                  <a:pt x="245305" y="232477"/>
                </a:cubicBezTo>
                <a:cubicBezTo>
                  <a:pt x="282068" y="227630"/>
                  <a:pt x="274197" y="203571"/>
                  <a:pt x="340456" y="169227"/>
                </a:cubicBezTo>
                <a:cubicBezTo>
                  <a:pt x="373507" y="126384"/>
                  <a:pt x="391809" y="122869"/>
                  <a:pt x="400279" y="52987"/>
                </a:cubicBezTo>
                <a:cubicBezTo>
                  <a:pt x="421247" y="2700"/>
                  <a:pt x="314394" y="50736"/>
                  <a:pt x="293574" y="32404"/>
                </a:cubicBezTo>
                <a:close/>
              </a:path>
            </a:pathLst>
          </a:custGeom>
          <a:solidFill>
            <a:srgbClr val="00FFFF">
              <a:alpha val="40000"/>
            </a:srgbClr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456AF60-5F72-4ECB-A889-D57108F92F88}"/>
              </a:ext>
            </a:extLst>
          </p:cNvPr>
          <p:cNvSpPr txBox="1"/>
          <p:nvPr/>
        </p:nvSpPr>
        <p:spPr>
          <a:xfrm>
            <a:off x="6480399" y="3588259"/>
            <a:ext cx="8515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cap="small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Tranlin</a:t>
            </a:r>
            <a:r>
              <a:rPr lang="en-GB" sz="1200" cap="small" dirty="0">
                <a:solidFill>
                  <a:schemeClr val="bg1"/>
                </a:solidFill>
                <a:latin typeface="Alte DIN 1451 Mittelschrift" panose="020B0603020202020204" pitchFamily="34" charset="0"/>
              </a:rPr>
              <a:t> Ascendency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86B2680-9763-4743-8463-873791E242A8}"/>
              </a:ext>
            </a:extLst>
          </p:cNvPr>
          <p:cNvCxnSpPr>
            <a:cxnSpLocks/>
            <a:stCxn id="43" idx="4"/>
          </p:cNvCxnSpPr>
          <p:nvPr/>
        </p:nvCxnSpPr>
        <p:spPr>
          <a:xfrm flipH="1">
            <a:off x="7111590" y="3617855"/>
            <a:ext cx="277122" cy="1533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8C47744B-365C-4E48-AF62-274487215153}"/>
              </a:ext>
            </a:extLst>
          </p:cNvPr>
          <p:cNvSpPr/>
          <p:nvPr/>
        </p:nvSpPr>
        <p:spPr>
          <a:xfrm>
            <a:off x="7704029" y="3969719"/>
            <a:ext cx="120073" cy="1108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C7C98C4-6600-4E72-8010-1C4C25593BEA}"/>
              </a:ext>
            </a:extLst>
          </p:cNvPr>
          <p:cNvSpPr txBox="1"/>
          <p:nvPr/>
        </p:nvSpPr>
        <p:spPr>
          <a:xfrm>
            <a:off x="7417498" y="4054714"/>
            <a:ext cx="8775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Chryseis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1A3BAF0-F3A1-4AB2-8F9D-89985EF311FA}"/>
              </a:ext>
            </a:extLst>
          </p:cNvPr>
          <p:cNvSpPr/>
          <p:nvPr/>
        </p:nvSpPr>
        <p:spPr>
          <a:xfrm>
            <a:off x="5132677" y="3518659"/>
            <a:ext cx="1334222" cy="844861"/>
          </a:xfrm>
          <a:custGeom>
            <a:avLst/>
            <a:gdLst>
              <a:gd name="connsiteX0" fmla="*/ 922867 w 1016000"/>
              <a:gd name="connsiteY0" fmla="*/ 0 h 575734"/>
              <a:gd name="connsiteX1" fmla="*/ 762000 w 1016000"/>
              <a:gd name="connsiteY1" fmla="*/ 33867 h 575734"/>
              <a:gd name="connsiteX2" fmla="*/ 465667 w 1016000"/>
              <a:gd name="connsiteY2" fmla="*/ 84667 h 575734"/>
              <a:gd name="connsiteX3" fmla="*/ 262467 w 1016000"/>
              <a:gd name="connsiteY3" fmla="*/ 177800 h 575734"/>
              <a:gd name="connsiteX4" fmla="*/ 203200 w 1016000"/>
              <a:gd name="connsiteY4" fmla="*/ 203200 h 575734"/>
              <a:gd name="connsiteX5" fmla="*/ 50800 w 1016000"/>
              <a:gd name="connsiteY5" fmla="*/ 245534 h 575734"/>
              <a:gd name="connsiteX6" fmla="*/ 0 w 1016000"/>
              <a:gd name="connsiteY6" fmla="*/ 338667 h 575734"/>
              <a:gd name="connsiteX7" fmla="*/ 16933 w 1016000"/>
              <a:gd name="connsiteY7" fmla="*/ 491067 h 575734"/>
              <a:gd name="connsiteX8" fmla="*/ 186267 w 1016000"/>
              <a:gd name="connsiteY8" fmla="*/ 575734 h 575734"/>
              <a:gd name="connsiteX9" fmla="*/ 753533 w 1016000"/>
              <a:gd name="connsiteY9" fmla="*/ 347134 h 575734"/>
              <a:gd name="connsiteX10" fmla="*/ 956733 w 1016000"/>
              <a:gd name="connsiteY10" fmla="*/ 211667 h 575734"/>
              <a:gd name="connsiteX11" fmla="*/ 1016000 w 1016000"/>
              <a:gd name="connsiteY11" fmla="*/ 110067 h 575734"/>
              <a:gd name="connsiteX12" fmla="*/ 922867 w 1016000"/>
              <a:gd name="connsiteY12" fmla="*/ 0 h 575734"/>
              <a:gd name="connsiteX0" fmla="*/ 922867 w 1016000"/>
              <a:gd name="connsiteY0" fmla="*/ 0 h 575734"/>
              <a:gd name="connsiteX1" fmla="*/ 762000 w 1016000"/>
              <a:gd name="connsiteY1" fmla="*/ 33867 h 575734"/>
              <a:gd name="connsiteX2" fmla="*/ 465667 w 1016000"/>
              <a:gd name="connsiteY2" fmla="*/ 84667 h 575734"/>
              <a:gd name="connsiteX3" fmla="*/ 262467 w 1016000"/>
              <a:gd name="connsiteY3" fmla="*/ 177800 h 575734"/>
              <a:gd name="connsiteX4" fmla="*/ 203200 w 1016000"/>
              <a:gd name="connsiteY4" fmla="*/ 203200 h 575734"/>
              <a:gd name="connsiteX5" fmla="*/ 50800 w 1016000"/>
              <a:gd name="connsiteY5" fmla="*/ 245534 h 575734"/>
              <a:gd name="connsiteX6" fmla="*/ 0 w 1016000"/>
              <a:gd name="connsiteY6" fmla="*/ 338667 h 575734"/>
              <a:gd name="connsiteX7" fmla="*/ 397933 w 1016000"/>
              <a:gd name="connsiteY7" fmla="*/ 347134 h 575734"/>
              <a:gd name="connsiteX8" fmla="*/ 186267 w 1016000"/>
              <a:gd name="connsiteY8" fmla="*/ 575734 h 575734"/>
              <a:gd name="connsiteX9" fmla="*/ 753533 w 1016000"/>
              <a:gd name="connsiteY9" fmla="*/ 347134 h 575734"/>
              <a:gd name="connsiteX10" fmla="*/ 956733 w 1016000"/>
              <a:gd name="connsiteY10" fmla="*/ 211667 h 575734"/>
              <a:gd name="connsiteX11" fmla="*/ 1016000 w 1016000"/>
              <a:gd name="connsiteY11" fmla="*/ 110067 h 575734"/>
              <a:gd name="connsiteX12" fmla="*/ 922867 w 1016000"/>
              <a:gd name="connsiteY12" fmla="*/ 0 h 5757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62467 w 1016000"/>
              <a:gd name="connsiteY3" fmla="*/ 177800 h 347134"/>
              <a:gd name="connsiteX4" fmla="*/ 203200 w 1016000"/>
              <a:gd name="connsiteY4" fmla="*/ 20320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87867 w 1016000"/>
              <a:gd name="connsiteY3" fmla="*/ 152400 h 347134"/>
              <a:gd name="connsiteX4" fmla="*/ 203200 w 1016000"/>
              <a:gd name="connsiteY4" fmla="*/ 20320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16000"/>
              <a:gd name="connsiteY0" fmla="*/ 0 h 347134"/>
              <a:gd name="connsiteX1" fmla="*/ 762000 w 1016000"/>
              <a:gd name="connsiteY1" fmla="*/ 33867 h 347134"/>
              <a:gd name="connsiteX2" fmla="*/ 465667 w 1016000"/>
              <a:gd name="connsiteY2" fmla="*/ 84667 h 347134"/>
              <a:gd name="connsiteX3" fmla="*/ 287867 w 1016000"/>
              <a:gd name="connsiteY3" fmla="*/ 152400 h 347134"/>
              <a:gd name="connsiteX4" fmla="*/ 213360 w 1016000"/>
              <a:gd name="connsiteY4" fmla="*/ 162560 h 347134"/>
              <a:gd name="connsiteX5" fmla="*/ 50800 w 1016000"/>
              <a:gd name="connsiteY5" fmla="*/ 245534 h 347134"/>
              <a:gd name="connsiteX6" fmla="*/ 0 w 1016000"/>
              <a:gd name="connsiteY6" fmla="*/ 338667 h 347134"/>
              <a:gd name="connsiteX7" fmla="*/ 397933 w 1016000"/>
              <a:gd name="connsiteY7" fmla="*/ 347134 h 347134"/>
              <a:gd name="connsiteX8" fmla="*/ 753533 w 1016000"/>
              <a:gd name="connsiteY8" fmla="*/ 347134 h 347134"/>
              <a:gd name="connsiteX9" fmla="*/ 956733 w 1016000"/>
              <a:gd name="connsiteY9" fmla="*/ 211667 h 347134"/>
              <a:gd name="connsiteX10" fmla="*/ 1016000 w 1016000"/>
              <a:gd name="connsiteY10" fmla="*/ 110067 h 347134"/>
              <a:gd name="connsiteX11" fmla="*/ 922867 w 1016000"/>
              <a:gd name="connsiteY11" fmla="*/ 0 h 347134"/>
              <a:gd name="connsiteX0" fmla="*/ 922867 w 1031240"/>
              <a:gd name="connsiteY0" fmla="*/ 0 h 347134"/>
              <a:gd name="connsiteX1" fmla="*/ 762000 w 1031240"/>
              <a:gd name="connsiteY1" fmla="*/ 33867 h 347134"/>
              <a:gd name="connsiteX2" fmla="*/ 465667 w 1031240"/>
              <a:gd name="connsiteY2" fmla="*/ 84667 h 347134"/>
              <a:gd name="connsiteX3" fmla="*/ 287867 w 1031240"/>
              <a:gd name="connsiteY3" fmla="*/ 152400 h 347134"/>
              <a:gd name="connsiteX4" fmla="*/ 213360 w 1031240"/>
              <a:gd name="connsiteY4" fmla="*/ 162560 h 347134"/>
              <a:gd name="connsiteX5" fmla="*/ 50800 w 1031240"/>
              <a:gd name="connsiteY5" fmla="*/ 245534 h 347134"/>
              <a:gd name="connsiteX6" fmla="*/ 0 w 1031240"/>
              <a:gd name="connsiteY6" fmla="*/ 338667 h 347134"/>
              <a:gd name="connsiteX7" fmla="*/ 397933 w 1031240"/>
              <a:gd name="connsiteY7" fmla="*/ 347134 h 347134"/>
              <a:gd name="connsiteX8" fmla="*/ 753533 w 1031240"/>
              <a:gd name="connsiteY8" fmla="*/ 347134 h 347134"/>
              <a:gd name="connsiteX9" fmla="*/ 956733 w 1031240"/>
              <a:gd name="connsiteY9" fmla="*/ 211667 h 347134"/>
              <a:gd name="connsiteX10" fmla="*/ 1031240 w 1031240"/>
              <a:gd name="connsiteY10" fmla="*/ 44027 h 347134"/>
              <a:gd name="connsiteX11" fmla="*/ 922867 w 1031240"/>
              <a:gd name="connsiteY11" fmla="*/ 0 h 34713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56733 w 1031240"/>
              <a:gd name="connsiteY9" fmla="*/ 22182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3891"/>
              <a:gd name="connsiteY0" fmla="*/ 0 h 357294"/>
              <a:gd name="connsiteX1" fmla="*/ 762000 w 1033891"/>
              <a:gd name="connsiteY1" fmla="*/ 44027 h 357294"/>
              <a:gd name="connsiteX2" fmla="*/ 465667 w 1033891"/>
              <a:gd name="connsiteY2" fmla="*/ 94827 h 357294"/>
              <a:gd name="connsiteX3" fmla="*/ 287867 w 1033891"/>
              <a:gd name="connsiteY3" fmla="*/ 162560 h 357294"/>
              <a:gd name="connsiteX4" fmla="*/ 213360 w 1033891"/>
              <a:gd name="connsiteY4" fmla="*/ 172720 h 357294"/>
              <a:gd name="connsiteX5" fmla="*/ 50800 w 1033891"/>
              <a:gd name="connsiteY5" fmla="*/ 255694 h 357294"/>
              <a:gd name="connsiteX6" fmla="*/ 0 w 1033891"/>
              <a:gd name="connsiteY6" fmla="*/ 348827 h 357294"/>
              <a:gd name="connsiteX7" fmla="*/ 397933 w 1033891"/>
              <a:gd name="connsiteY7" fmla="*/ 357294 h 357294"/>
              <a:gd name="connsiteX8" fmla="*/ 753533 w 1033891"/>
              <a:gd name="connsiteY8" fmla="*/ 357294 h 357294"/>
              <a:gd name="connsiteX9" fmla="*/ 931333 w 1033891"/>
              <a:gd name="connsiteY9" fmla="*/ 186267 h 357294"/>
              <a:gd name="connsiteX10" fmla="*/ 1031240 w 1033891"/>
              <a:gd name="connsiteY10" fmla="*/ 54187 h 357294"/>
              <a:gd name="connsiteX11" fmla="*/ 922867 w 1033891"/>
              <a:gd name="connsiteY11" fmla="*/ 0 h 357294"/>
              <a:gd name="connsiteX0" fmla="*/ 922867 w 1033891"/>
              <a:gd name="connsiteY0" fmla="*/ 0 h 357294"/>
              <a:gd name="connsiteX1" fmla="*/ 762000 w 1033891"/>
              <a:gd name="connsiteY1" fmla="*/ 44027 h 357294"/>
              <a:gd name="connsiteX2" fmla="*/ 465667 w 1033891"/>
              <a:gd name="connsiteY2" fmla="*/ 94827 h 357294"/>
              <a:gd name="connsiteX3" fmla="*/ 287867 w 1033891"/>
              <a:gd name="connsiteY3" fmla="*/ 162560 h 357294"/>
              <a:gd name="connsiteX4" fmla="*/ 213360 w 1033891"/>
              <a:gd name="connsiteY4" fmla="*/ 172720 h 357294"/>
              <a:gd name="connsiteX5" fmla="*/ 50800 w 1033891"/>
              <a:gd name="connsiteY5" fmla="*/ 255694 h 357294"/>
              <a:gd name="connsiteX6" fmla="*/ 0 w 1033891"/>
              <a:gd name="connsiteY6" fmla="*/ 348827 h 357294"/>
              <a:gd name="connsiteX7" fmla="*/ 397933 w 1033891"/>
              <a:gd name="connsiteY7" fmla="*/ 357294 h 357294"/>
              <a:gd name="connsiteX8" fmla="*/ 753533 w 1033891"/>
              <a:gd name="connsiteY8" fmla="*/ 357294 h 357294"/>
              <a:gd name="connsiteX9" fmla="*/ 931333 w 1033891"/>
              <a:gd name="connsiteY9" fmla="*/ 186267 h 357294"/>
              <a:gd name="connsiteX10" fmla="*/ 1031240 w 1033891"/>
              <a:gd name="connsiteY10" fmla="*/ 54187 h 357294"/>
              <a:gd name="connsiteX11" fmla="*/ 922867 w 1033891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186267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208845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1240"/>
              <a:gd name="connsiteY0" fmla="*/ 0 h 357294"/>
              <a:gd name="connsiteX1" fmla="*/ 762000 w 1031240"/>
              <a:gd name="connsiteY1" fmla="*/ 44027 h 357294"/>
              <a:gd name="connsiteX2" fmla="*/ 465667 w 1031240"/>
              <a:gd name="connsiteY2" fmla="*/ 94827 h 357294"/>
              <a:gd name="connsiteX3" fmla="*/ 287867 w 1031240"/>
              <a:gd name="connsiteY3" fmla="*/ 162560 h 357294"/>
              <a:gd name="connsiteX4" fmla="*/ 213360 w 1031240"/>
              <a:gd name="connsiteY4" fmla="*/ 172720 h 357294"/>
              <a:gd name="connsiteX5" fmla="*/ 50800 w 1031240"/>
              <a:gd name="connsiteY5" fmla="*/ 255694 h 357294"/>
              <a:gd name="connsiteX6" fmla="*/ 0 w 1031240"/>
              <a:gd name="connsiteY6" fmla="*/ 348827 h 357294"/>
              <a:gd name="connsiteX7" fmla="*/ 397933 w 1031240"/>
              <a:gd name="connsiteY7" fmla="*/ 357294 h 357294"/>
              <a:gd name="connsiteX8" fmla="*/ 753533 w 1031240"/>
              <a:gd name="connsiteY8" fmla="*/ 357294 h 357294"/>
              <a:gd name="connsiteX9" fmla="*/ 931333 w 1031240"/>
              <a:gd name="connsiteY9" fmla="*/ 208845 h 357294"/>
              <a:gd name="connsiteX10" fmla="*/ 1031240 w 1031240"/>
              <a:gd name="connsiteY10" fmla="*/ 54187 h 357294"/>
              <a:gd name="connsiteX11" fmla="*/ 922867 w 1031240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287867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465667 w 1033171"/>
              <a:gd name="connsiteY2" fmla="*/ 948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24556 w 1033171"/>
              <a:gd name="connsiteY3" fmla="*/ 162560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344311 w 1033171"/>
              <a:gd name="connsiteY3" fmla="*/ 134337 h 357294"/>
              <a:gd name="connsiteX4" fmla="*/ 213360 w 1033171"/>
              <a:gd name="connsiteY4" fmla="*/ 172720 h 357294"/>
              <a:gd name="connsiteX5" fmla="*/ 50800 w 1033171"/>
              <a:gd name="connsiteY5" fmla="*/ 255694 h 357294"/>
              <a:gd name="connsiteX6" fmla="*/ 0 w 1033171"/>
              <a:gd name="connsiteY6" fmla="*/ 348827 h 357294"/>
              <a:gd name="connsiteX7" fmla="*/ 397933 w 1033171"/>
              <a:gd name="connsiteY7" fmla="*/ 357294 h 357294"/>
              <a:gd name="connsiteX8" fmla="*/ 753533 w 1033171"/>
              <a:gd name="connsiteY8" fmla="*/ 357294 h 357294"/>
              <a:gd name="connsiteX9" fmla="*/ 931333 w 1033171"/>
              <a:gd name="connsiteY9" fmla="*/ 208845 h 357294"/>
              <a:gd name="connsiteX10" fmla="*/ 1031240 w 1033171"/>
              <a:gd name="connsiteY10" fmla="*/ 54187 h 357294"/>
              <a:gd name="connsiteX11" fmla="*/ 922867 w 1033171"/>
              <a:gd name="connsiteY11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524933 w 1033171"/>
              <a:gd name="connsiteY3" fmla="*/ 63783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27756 w 1033171"/>
              <a:gd name="connsiteY2" fmla="*/ 69427 h 357294"/>
              <a:gd name="connsiteX3" fmla="*/ 606777 w 1033171"/>
              <a:gd name="connsiteY3" fmla="*/ 41206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606777 w 1033171"/>
              <a:gd name="connsiteY3" fmla="*/ 41206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606779 w 1033171"/>
              <a:gd name="connsiteY2" fmla="*/ 128694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62000 w 1033171"/>
              <a:gd name="connsiteY1" fmla="*/ 44027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922867 w 1033171"/>
              <a:gd name="connsiteY0" fmla="*/ 0 h 357294"/>
              <a:gd name="connsiteX1" fmla="*/ 708378 w 1033171"/>
              <a:gd name="connsiteY1" fmla="*/ 27093 h 357294"/>
              <a:gd name="connsiteX2" fmla="*/ 575735 w 1033171"/>
              <a:gd name="connsiteY2" fmla="*/ 46849 h 357294"/>
              <a:gd name="connsiteX3" fmla="*/ 465665 w 1033171"/>
              <a:gd name="connsiteY3" fmla="*/ 94828 h 357294"/>
              <a:gd name="connsiteX4" fmla="*/ 344311 w 1033171"/>
              <a:gd name="connsiteY4" fmla="*/ 134337 h 357294"/>
              <a:gd name="connsiteX5" fmla="*/ 213360 w 1033171"/>
              <a:gd name="connsiteY5" fmla="*/ 172720 h 357294"/>
              <a:gd name="connsiteX6" fmla="*/ 50800 w 1033171"/>
              <a:gd name="connsiteY6" fmla="*/ 255694 h 357294"/>
              <a:gd name="connsiteX7" fmla="*/ 0 w 1033171"/>
              <a:gd name="connsiteY7" fmla="*/ 348827 h 357294"/>
              <a:gd name="connsiteX8" fmla="*/ 397933 w 1033171"/>
              <a:gd name="connsiteY8" fmla="*/ 357294 h 357294"/>
              <a:gd name="connsiteX9" fmla="*/ 753533 w 1033171"/>
              <a:gd name="connsiteY9" fmla="*/ 357294 h 357294"/>
              <a:gd name="connsiteX10" fmla="*/ 931333 w 1033171"/>
              <a:gd name="connsiteY10" fmla="*/ 208845 h 357294"/>
              <a:gd name="connsiteX11" fmla="*/ 1031240 w 1033171"/>
              <a:gd name="connsiteY11" fmla="*/ 54187 h 357294"/>
              <a:gd name="connsiteX12" fmla="*/ 922867 w 1033171"/>
              <a:gd name="connsiteY12" fmla="*/ 0 h 357294"/>
              <a:gd name="connsiteX0" fmla="*/ 866423 w 1033171"/>
              <a:gd name="connsiteY0" fmla="*/ 0 h 362938"/>
              <a:gd name="connsiteX1" fmla="*/ 708378 w 1033171"/>
              <a:gd name="connsiteY1" fmla="*/ 32737 h 362938"/>
              <a:gd name="connsiteX2" fmla="*/ 575735 w 1033171"/>
              <a:gd name="connsiteY2" fmla="*/ 52493 h 362938"/>
              <a:gd name="connsiteX3" fmla="*/ 465665 w 1033171"/>
              <a:gd name="connsiteY3" fmla="*/ 100472 h 362938"/>
              <a:gd name="connsiteX4" fmla="*/ 344311 w 1033171"/>
              <a:gd name="connsiteY4" fmla="*/ 139981 h 362938"/>
              <a:gd name="connsiteX5" fmla="*/ 213360 w 1033171"/>
              <a:gd name="connsiteY5" fmla="*/ 178364 h 362938"/>
              <a:gd name="connsiteX6" fmla="*/ 50800 w 1033171"/>
              <a:gd name="connsiteY6" fmla="*/ 261338 h 362938"/>
              <a:gd name="connsiteX7" fmla="*/ 0 w 1033171"/>
              <a:gd name="connsiteY7" fmla="*/ 354471 h 362938"/>
              <a:gd name="connsiteX8" fmla="*/ 397933 w 1033171"/>
              <a:gd name="connsiteY8" fmla="*/ 362938 h 362938"/>
              <a:gd name="connsiteX9" fmla="*/ 753533 w 1033171"/>
              <a:gd name="connsiteY9" fmla="*/ 362938 h 362938"/>
              <a:gd name="connsiteX10" fmla="*/ 931333 w 1033171"/>
              <a:gd name="connsiteY10" fmla="*/ 214489 h 362938"/>
              <a:gd name="connsiteX11" fmla="*/ 1031240 w 1033171"/>
              <a:gd name="connsiteY11" fmla="*/ 59831 h 362938"/>
              <a:gd name="connsiteX12" fmla="*/ 866423 w 1033171"/>
              <a:gd name="connsiteY12" fmla="*/ 0 h 362938"/>
              <a:gd name="connsiteX0" fmla="*/ 866423 w 1033171"/>
              <a:gd name="connsiteY0" fmla="*/ 0 h 362938"/>
              <a:gd name="connsiteX1" fmla="*/ 708378 w 1033171"/>
              <a:gd name="connsiteY1" fmla="*/ 32737 h 362938"/>
              <a:gd name="connsiteX2" fmla="*/ 575735 w 1033171"/>
              <a:gd name="connsiteY2" fmla="*/ 52493 h 362938"/>
              <a:gd name="connsiteX3" fmla="*/ 465665 w 1033171"/>
              <a:gd name="connsiteY3" fmla="*/ 100472 h 362938"/>
              <a:gd name="connsiteX4" fmla="*/ 344311 w 1033171"/>
              <a:gd name="connsiteY4" fmla="*/ 139981 h 362938"/>
              <a:gd name="connsiteX5" fmla="*/ 213360 w 1033171"/>
              <a:gd name="connsiteY5" fmla="*/ 178364 h 362938"/>
              <a:gd name="connsiteX6" fmla="*/ 50800 w 1033171"/>
              <a:gd name="connsiteY6" fmla="*/ 261338 h 362938"/>
              <a:gd name="connsiteX7" fmla="*/ 0 w 1033171"/>
              <a:gd name="connsiteY7" fmla="*/ 354471 h 362938"/>
              <a:gd name="connsiteX8" fmla="*/ 397933 w 1033171"/>
              <a:gd name="connsiteY8" fmla="*/ 362938 h 362938"/>
              <a:gd name="connsiteX9" fmla="*/ 753533 w 1033171"/>
              <a:gd name="connsiteY9" fmla="*/ 362938 h 362938"/>
              <a:gd name="connsiteX10" fmla="*/ 931333 w 1033171"/>
              <a:gd name="connsiteY10" fmla="*/ 214489 h 362938"/>
              <a:gd name="connsiteX11" fmla="*/ 1031240 w 1033171"/>
              <a:gd name="connsiteY11" fmla="*/ 59831 h 362938"/>
              <a:gd name="connsiteX12" fmla="*/ 866423 w 1033171"/>
              <a:gd name="connsiteY12" fmla="*/ 0 h 362938"/>
              <a:gd name="connsiteX0" fmla="*/ 866423 w 1025253"/>
              <a:gd name="connsiteY0" fmla="*/ 0 h 362938"/>
              <a:gd name="connsiteX1" fmla="*/ 708378 w 1025253"/>
              <a:gd name="connsiteY1" fmla="*/ 32737 h 362938"/>
              <a:gd name="connsiteX2" fmla="*/ 575735 w 1025253"/>
              <a:gd name="connsiteY2" fmla="*/ 52493 h 362938"/>
              <a:gd name="connsiteX3" fmla="*/ 465665 w 1025253"/>
              <a:gd name="connsiteY3" fmla="*/ 100472 h 362938"/>
              <a:gd name="connsiteX4" fmla="*/ 344311 w 1025253"/>
              <a:gd name="connsiteY4" fmla="*/ 139981 h 362938"/>
              <a:gd name="connsiteX5" fmla="*/ 213360 w 1025253"/>
              <a:gd name="connsiteY5" fmla="*/ 178364 h 362938"/>
              <a:gd name="connsiteX6" fmla="*/ 50800 w 1025253"/>
              <a:gd name="connsiteY6" fmla="*/ 261338 h 362938"/>
              <a:gd name="connsiteX7" fmla="*/ 0 w 1025253"/>
              <a:gd name="connsiteY7" fmla="*/ 354471 h 362938"/>
              <a:gd name="connsiteX8" fmla="*/ 397933 w 1025253"/>
              <a:gd name="connsiteY8" fmla="*/ 362938 h 362938"/>
              <a:gd name="connsiteX9" fmla="*/ 753533 w 1025253"/>
              <a:gd name="connsiteY9" fmla="*/ 362938 h 362938"/>
              <a:gd name="connsiteX10" fmla="*/ 931333 w 1025253"/>
              <a:gd name="connsiteY10" fmla="*/ 214489 h 362938"/>
              <a:gd name="connsiteX11" fmla="*/ 1022773 w 1025253"/>
              <a:gd name="connsiteY11" fmla="*/ 45720 h 362938"/>
              <a:gd name="connsiteX12" fmla="*/ 866423 w 1025253"/>
              <a:gd name="connsiteY12" fmla="*/ 0 h 362938"/>
              <a:gd name="connsiteX0" fmla="*/ 886475 w 1045305"/>
              <a:gd name="connsiteY0" fmla="*/ 0 h 378535"/>
              <a:gd name="connsiteX1" fmla="*/ 728430 w 1045305"/>
              <a:gd name="connsiteY1" fmla="*/ 32737 h 378535"/>
              <a:gd name="connsiteX2" fmla="*/ 595787 w 1045305"/>
              <a:gd name="connsiteY2" fmla="*/ 52493 h 378535"/>
              <a:gd name="connsiteX3" fmla="*/ 485717 w 1045305"/>
              <a:gd name="connsiteY3" fmla="*/ 100472 h 378535"/>
              <a:gd name="connsiteX4" fmla="*/ 364363 w 1045305"/>
              <a:gd name="connsiteY4" fmla="*/ 139981 h 378535"/>
              <a:gd name="connsiteX5" fmla="*/ 233412 w 1045305"/>
              <a:gd name="connsiteY5" fmla="*/ 178364 h 378535"/>
              <a:gd name="connsiteX6" fmla="*/ 70852 w 1045305"/>
              <a:gd name="connsiteY6" fmla="*/ 261338 h 378535"/>
              <a:gd name="connsiteX7" fmla="*/ 0 w 1045305"/>
              <a:gd name="connsiteY7" fmla="*/ 378535 h 378535"/>
              <a:gd name="connsiteX8" fmla="*/ 417985 w 1045305"/>
              <a:gd name="connsiteY8" fmla="*/ 362938 h 378535"/>
              <a:gd name="connsiteX9" fmla="*/ 773585 w 1045305"/>
              <a:gd name="connsiteY9" fmla="*/ 362938 h 378535"/>
              <a:gd name="connsiteX10" fmla="*/ 951385 w 1045305"/>
              <a:gd name="connsiteY10" fmla="*/ 214489 h 378535"/>
              <a:gd name="connsiteX11" fmla="*/ 1042825 w 1045305"/>
              <a:gd name="connsiteY11" fmla="*/ 45720 h 378535"/>
              <a:gd name="connsiteX12" fmla="*/ 886475 w 1045305"/>
              <a:gd name="connsiteY12" fmla="*/ 0 h 378535"/>
              <a:gd name="connsiteX0" fmla="*/ 886475 w 1045305"/>
              <a:gd name="connsiteY0" fmla="*/ 0 h 378535"/>
              <a:gd name="connsiteX1" fmla="*/ 728430 w 1045305"/>
              <a:gd name="connsiteY1" fmla="*/ 32737 h 378535"/>
              <a:gd name="connsiteX2" fmla="*/ 595787 w 1045305"/>
              <a:gd name="connsiteY2" fmla="*/ 52493 h 378535"/>
              <a:gd name="connsiteX3" fmla="*/ 485717 w 1045305"/>
              <a:gd name="connsiteY3" fmla="*/ 100472 h 378535"/>
              <a:gd name="connsiteX4" fmla="*/ 364363 w 1045305"/>
              <a:gd name="connsiteY4" fmla="*/ 139981 h 378535"/>
              <a:gd name="connsiteX5" fmla="*/ 233412 w 1045305"/>
              <a:gd name="connsiteY5" fmla="*/ 178364 h 378535"/>
              <a:gd name="connsiteX6" fmla="*/ 70852 w 1045305"/>
              <a:gd name="connsiteY6" fmla="*/ 261338 h 378535"/>
              <a:gd name="connsiteX7" fmla="*/ 0 w 1045305"/>
              <a:gd name="connsiteY7" fmla="*/ 378535 h 378535"/>
              <a:gd name="connsiteX8" fmla="*/ 773585 w 1045305"/>
              <a:gd name="connsiteY8" fmla="*/ 362938 h 378535"/>
              <a:gd name="connsiteX9" fmla="*/ 951385 w 1045305"/>
              <a:gd name="connsiteY9" fmla="*/ 214489 h 378535"/>
              <a:gd name="connsiteX10" fmla="*/ 1042825 w 1045305"/>
              <a:gd name="connsiteY10" fmla="*/ 45720 h 378535"/>
              <a:gd name="connsiteX11" fmla="*/ 886475 w 1045305"/>
              <a:gd name="connsiteY11" fmla="*/ 0 h 378535"/>
              <a:gd name="connsiteX0" fmla="*/ 886475 w 1045305"/>
              <a:gd name="connsiteY0" fmla="*/ 0 h 387002"/>
              <a:gd name="connsiteX1" fmla="*/ 728430 w 1045305"/>
              <a:gd name="connsiteY1" fmla="*/ 32737 h 387002"/>
              <a:gd name="connsiteX2" fmla="*/ 595787 w 1045305"/>
              <a:gd name="connsiteY2" fmla="*/ 52493 h 387002"/>
              <a:gd name="connsiteX3" fmla="*/ 485717 w 1045305"/>
              <a:gd name="connsiteY3" fmla="*/ 100472 h 387002"/>
              <a:gd name="connsiteX4" fmla="*/ 364363 w 1045305"/>
              <a:gd name="connsiteY4" fmla="*/ 139981 h 387002"/>
              <a:gd name="connsiteX5" fmla="*/ 233412 w 1045305"/>
              <a:gd name="connsiteY5" fmla="*/ 178364 h 387002"/>
              <a:gd name="connsiteX6" fmla="*/ 70852 w 1045305"/>
              <a:gd name="connsiteY6" fmla="*/ 261338 h 387002"/>
              <a:gd name="connsiteX7" fmla="*/ 0 w 1045305"/>
              <a:gd name="connsiteY7" fmla="*/ 378535 h 387002"/>
              <a:gd name="connsiteX8" fmla="*/ 769575 w 1045305"/>
              <a:gd name="connsiteY8" fmla="*/ 387002 h 387002"/>
              <a:gd name="connsiteX9" fmla="*/ 951385 w 1045305"/>
              <a:gd name="connsiteY9" fmla="*/ 214489 h 387002"/>
              <a:gd name="connsiteX10" fmla="*/ 1042825 w 1045305"/>
              <a:gd name="connsiteY10" fmla="*/ 45720 h 387002"/>
              <a:gd name="connsiteX11" fmla="*/ 886475 w 1045305"/>
              <a:gd name="connsiteY11" fmla="*/ 0 h 387002"/>
              <a:gd name="connsiteX0" fmla="*/ 886475 w 1045305"/>
              <a:gd name="connsiteY0" fmla="*/ 0 h 387002"/>
              <a:gd name="connsiteX1" fmla="*/ 728430 w 1045305"/>
              <a:gd name="connsiteY1" fmla="*/ 32737 h 387002"/>
              <a:gd name="connsiteX2" fmla="*/ 595787 w 1045305"/>
              <a:gd name="connsiteY2" fmla="*/ 52493 h 387002"/>
              <a:gd name="connsiteX3" fmla="*/ 485717 w 1045305"/>
              <a:gd name="connsiteY3" fmla="*/ 100472 h 387002"/>
              <a:gd name="connsiteX4" fmla="*/ 364363 w 1045305"/>
              <a:gd name="connsiteY4" fmla="*/ 139981 h 387002"/>
              <a:gd name="connsiteX5" fmla="*/ 233412 w 1045305"/>
              <a:gd name="connsiteY5" fmla="*/ 178364 h 387002"/>
              <a:gd name="connsiteX6" fmla="*/ 70852 w 1045305"/>
              <a:gd name="connsiteY6" fmla="*/ 261338 h 387002"/>
              <a:gd name="connsiteX7" fmla="*/ 0 w 1045305"/>
              <a:gd name="connsiteY7" fmla="*/ 378535 h 387002"/>
              <a:gd name="connsiteX8" fmla="*/ 769575 w 1045305"/>
              <a:gd name="connsiteY8" fmla="*/ 387002 h 387002"/>
              <a:gd name="connsiteX9" fmla="*/ 951385 w 1045305"/>
              <a:gd name="connsiteY9" fmla="*/ 214489 h 387002"/>
              <a:gd name="connsiteX10" fmla="*/ 1042825 w 1045305"/>
              <a:gd name="connsiteY10" fmla="*/ 45720 h 387002"/>
              <a:gd name="connsiteX11" fmla="*/ 886475 w 1045305"/>
              <a:gd name="connsiteY11" fmla="*/ 0 h 387002"/>
              <a:gd name="connsiteX0" fmla="*/ 882464 w 1041294"/>
              <a:gd name="connsiteY0" fmla="*/ 0 h 387002"/>
              <a:gd name="connsiteX1" fmla="*/ 724419 w 1041294"/>
              <a:gd name="connsiteY1" fmla="*/ 32737 h 387002"/>
              <a:gd name="connsiteX2" fmla="*/ 591776 w 1041294"/>
              <a:gd name="connsiteY2" fmla="*/ 52493 h 387002"/>
              <a:gd name="connsiteX3" fmla="*/ 481706 w 1041294"/>
              <a:gd name="connsiteY3" fmla="*/ 100472 h 387002"/>
              <a:gd name="connsiteX4" fmla="*/ 360352 w 1041294"/>
              <a:gd name="connsiteY4" fmla="*/ 139981 h 387002"/>
              <a:gd name="connsiteX5" fmla="*/ 229401 w 1041294"/>
              <a:gd name="connsiteY5" fmla="*/ 178364 h 387002"/>
              <a:gd name="connsiteX6" fmla="*/ 66841 w 1041294"/>
              <a:gd name="connsiteY6" fmla="*/ 261338 h 387002"/>
              <a:gd name="connsiteX7" fmla="*/ 0 w 1041294"/>
              <a:gd name="connsiteY7" fmla="*/ 386557 h 387002"/>
              <a:gd name="connsiteX8" fmla="*/ 765564 w 1041294"/>
              <a:gd name="connsiteY8" fmla="*/ 387002 h 387002"/>
              <a:gd name="connsiteX9" fmla="*/ 947374 w 1041294"/>
              <a:gd name="connsiteY9" fmla="*/ 214489 h 387002"/>
              <a:gd name="connsiteX10" fmla="*/ 1038814 w 1041294"/>
              <a:gd name="connsiteY10" fmla="*/ 45720 h 387002"/>
              <a:gd name="connsiteX11" fmla="*/ 882464 w 1041294"/>
              <a:gd name="connsiteY11" fmla="*/ 0 h 387002"/>
              <a:gd name="connsiteX0" fmla="*/ 882464 w 1041294"/>
              <a:gd name="connsiteY0" fmla="*/ 0 h 745142"/>
              <a:gd name="connsiteX1" fmla="*/ 724419 w 1041294"/>
              <a:gd name="connsiteY1" fmla="*/ 32737 h 745142"/>
              <a:gd name="connsiteX2" fmla="*/ 591776 w 1041294"/>
              <a:gd name="connsiteY2" fmla="*/ 52493 h 745142"/>
              <a:gd name="connsiteX3" fmla="*/ 481706 w 1041294"/>
              <a:gd name="connsiteY3" fmla="*/ 100472 h 745142"/>
              <a:gd name="connsiteX4" fmla="*/ 360352 w 1041294"/>
              <a:gd name="connsiteY4" fmla="*/ 139981 h 745142"/>
              <a:gd name="connsiteX5" fmla="*/ 229401 w 1041294"/>
              <a:gd name="connsiteY5" fmla="*/ 178364 h 745142"/>
              <a:gd name="connsiteX6" fmla="*/ 66841 w 1041294"/>
              <a:gd name="connsiteY6" fmla="*/ 261338 h 745142"/>
              <a:gd name="connsiteX7" fmla="*/ 0 w 1041294"/>
              <a:gd name="connsiteY7" fmla="*/ 386557 h 745142"/>
              <a:gd name="connsiteX8" fmla="*/ 572524 w 1041294"/>
              <a:gd name="connsiteY8" fmla="*/ 745142 h 745142"/>
              <a:gd name="connsiteX9" fmla="*/ 947374 w 1041294"/>
              <a:gd name="connsiteY9" fmla="*/ 214489 h 745142"/>
              <a:gd name="connsiteX10" fmla="*/ 1038814 w 1041294"/>
              <a:gd name="connsiteY10" fmla="*/ 45720 h 745142"/>
              <a:gd name="connsiteX11" fmla="*/ 882464 w 1041294"/>
              <a:gd name="connsiteY11" fmla="*/ 0 h 745142"/>
              <a:gd name="connsiteX0" fmla="*/ 1052644 w 1211474"/>
              <a:gd name="connsiteY0" fmla="*/ 0 h 765017"/>
              <a:gd name="connsiteX1" fmla="*/ 894599 w 1211474"/>
              <a:gd name="connsiteY1" fmla="*/ 32737 h 765017"/>
              <a:gd name="connsiteX2" fmla="*/ 761956 w 1211474"/>
              <a:gd name="connsiteY2" fmla="*/ 52493 h 765017"/>
              <a:gd name="connsiteX3" fmla="*/ 651886 w 1211474"/>
              <a:gd name="connsiteY3" fmla="*/ 100472 h 765017"/>
              <a:gd name="connsiteX4" fmla="*/ 530532 w 1211474"/>
              <a:gd name="connsiteY4" fmla="*/ 139981 h 765017"/>
              <a:gd name="connsiteX5" fmla="*/ 399581 w 1211474"/>
              <a:gd name="connsiteY5" fmla="*/ 178364 h 765017"/>
              <a:gd name="connsiteX6" fmla="*/ 237021 w 1211474"/>
              <a:gd name="connsiteY6" fmla="*/ 261338 h 765017"/>
              <a:gd name="connsiteX7" fmla="*/ 0 w 1211474"/>
              <a:gd name="connsiteY7" fmla="*/ 765017 h 765017"/>
              <a:gd name="connsiteX8" fmla="*/ 742704 w 1211474"/>
              <a:gd name="connsiteY8" fmla="*/ 745142 h 765017"/>
              <a:gd name="connsiteX9" fmla="*/ 1117554 w 1211474"/>
              <a:gd name="connsiteY9" fmla="*/ 214489 h 765017"/>
              <a:gd name="connsiteX10" fmla="*/ 1208994 w 1211474"/>
              <a:gd name="connsiteY10" fmla="*/ 45720 h 765017"/>
              <a:gd name="connsiteX11" fmla="*/ 1052644 w 1211474"/>
              <a:gd name="connsiteY11" fmla="*/ 0 h 765017"/>
              <a:gd name="connsiteX0" fmla="*/ 1052644 w 1211474"/>
              <a:gd name="connsiteY0" fmla="*/ 0 h 813407"/>
              <a:gd name="connsiteX1" fmla="*/ 894599 w 1211474"/>
              <a:gd name="connsiteY1" fmla="*/ 32737 h 813407"/>
              <a:gd name="connsiteX2" fmla="*/ 761956 w 1211474"/>
              <a:gd name="connsiteY2" fmla="*/ 52493 h 813407"/>
              <a:gd name="connsiteX3" fmla="*/ 651886 w 1211474"/>
              <a:gd name="connsiteY3" fmla="*/ 100472 h 813407"/>
              <a:gd name="connsiteX4" fmla="*/ 530532 w 1211474"/>
              <a:gd name="connsiteY4" fmla="*/ 139981 h 813407"/>
              <a:gd name="connsiteX5" fmla="*/ 399581 w 1211474"/>
              <a:gd name="connsiteY5" fmla="*/ 178364 h 813407"/>
              <a:gd name="connsiteX6" fmla="*/ 237021 w 1211474"/>
              <a:gd name="connsiteY6" fmla="*/ 261338 h 813407"/>
              <a:gd name="connsiteX7" fmla="*/ 0 w 1211474"/>
              <a:gd name="connsiteY7" fmla="*/ 765017 h 813407"/>
              <a:gd name="connsiteX8" fmla="*/ 742704 w 1211474"/>
              <a:gd name="connsiteY8" fmla="*/ 745142 h 813407"/>
              <a:gd name="connsiteX9" fmla="*/ 1117554 w 1211474"/>
              <a:gd name="connsiteY9" fmla="*/ 214489 h 813407"/>
              <a:gd name="connsiteX10" fmla="*/ 1208994 w 1211474"/>
              <a:gd name="connsiteY10" fmla="*/ 45720 h 813407"/>
              <a:gd name="connsiteX11" fmla="*/ 1052644 w 1211474"/>
              <a:gd name="connsiteY11" fmla="*/ 0 h 813407"/>
              <a:gd name="connsiteX0" fmla="*/ 1052644 w 1211474"/>
              <a:gd name="connsiteY0" fmla="*/ 0 h 836921"/>
              <a:gd name="connsiteX1" fmla="*/ 894599 w 1211474"/>
              <a:gd name="connsiteY1" fmla="*/ 32737 h 836921"/>
              <a:gd name="connsiteX2" fmla="*/ 761956 w 1211474"/>
              <a:gd name="connsiteY2" fmla="*/ 52493 h 836921"/>
              <a:gd name="connsiteX3" fmla="*/ 651886 w 1211474"/>
              <a:gd name="connsiteY3" fmla="*/ 100472 h 836921"/>
              <a:gd name="connsiteX4" fmla="*/ 530532 w 1211474"/>
              <a:gd name="connsiteY4" fmla="*/ 139981 h 836921"/>
              <a:gd name="connsiteX5" fmla="*/ 399581 w 1211474"/>
              <a:gd name="connsiteY5" fmla="*/ 178364 h 836921"/>
              <a:gd name="connsiteX6" fmla="*/ 237021 w 1211474"/>
              <a:gd name="connsiteY6" fmla="*/ 261338 h 836921"/>
              <a:gd name="connsiteX7" fmla="*/ 0 w 1211474"/>
              <a:gd name="connsiteY7" fmla="*/ 765017 h 836921"/>
              <a:gd name="connsiteX8" fmla="*/ 742704 w 1211474"/>
              <a:gd name="connsiteY8" fmla="*/ 745142 h 836921"/>
              <a:gd name="connsiteX9" fmla="*/ 1117554 w 1211474"/>
              <a:gd name="connsiteY9" fmla="*/ 214489 h 836921"/>
              <a:gd name="connsiteX10" fmla="*/ 1208994 w 1211474"/>
              <a:gd name="connsiteY10" fmla="*/ 45720 h 836921"/>
              <a:gd name="connsiteX11" fmla="*/ 1052644 w 1211474"/>
              <a:gd name="connsiteY11" fmla="*/ 0 h 836921"/>
              <a:gd name="connsiteX0" fmla="*/ 1052644 w 1211474"/>
              <a:gd name="connsiteY0" fmla="*/ 0 h 836921"/>
              <a:gd name="connsiteX1" fmla="*/ 894599 w 1211474"/>
              <a:gd name="connsiteY1" fmla="*/ 32737 h 836921"/>
              <a:gd name="connsiteX2" fmla="*/ 761956 w 1211474"/>
              <a:gd name="connsiteY2" fmla="*/ 52493 h 836921"/>
              <a:gd name="connsiteX3" fmla="*/ 651886 w 1211474"/>
              <a:gd name="connsiteY3" fmla="*/ 100472 h 836921"/>
              <a:gd name="connsiteX4" fmla="*/ 530532 w 1211474"/>
              <a:gd name="connsiteY4" fmla="*/ 139981 h 836921"/>
              <a:gd name="connsiteX5" fmla="*/ 399581 w 1211474"/>
              <a:gd name="connsiteY5" fmla="*/ 178364 h 836921"/>
              <a:gd name="connsiteX6" fmla="*/ 237021 w 1211474"/>
              <a:gd name="connsiteY6" fmla="*/ 261338 h 836921"/>
              <a:gd name="connsiteX7" fmla="*/ 0 w 1211474"/>
              <a:gd name="connsiteY7" fmla="*/ 765017 h 836921"/>
              <a:gd name="connsiteX8" fmla="*/ 742704 w 1211474"/>
              <a:gd name="connsiteY8" fmla="*/ 745142 h 836921"/>
              <a:gd name="connsiteX9" fmla="*/ 1117554 w 1211474"/>
              <a:gd name="connsiteY9" fmla="*/ 214489 h 836921"/>
              <a:gd name="connsiteX10" fmla="*/ 1208994 w 1211474"/>
              <a:gd name="connsiteY10" fmla="*/ 45720 h 836921"/>
              <a:gd name="connsiteX11" fmla="*/ 1052644 w 1211474"/>
              <a:gd name="connsiteY11" fmla="*/ 0 h 836921"/>
              <a:gd name="connsiteX0" fmla="*/ 1052644 w 1211474"/>
              <a:gd name="connsiteY0" fmla="*/ 0 h 836921"/>
              <a:gd name="connsiteX1" fmla="*/ 894599 w 1211474"/>
              <a:gd name="connsiteY1" fmla="*/ 32737 h 836921"/>
              <a:gd name="connsiteX2" fmla="*/ 761956 w 1211474"/>
              <a:gd name="connsiteY2" fmla="*/ 52493 h 836921"/>
              <a:gd name="connsiteX3" fmla="*/ 651886 w 1211474"/>
              <a:gd name="connsiteY3" fmla="*/ 100472 h 836921"/>
              <a:gd name="connsiteX4" fmla="*/ 530532 w 1211474"/>
              <a:gd name="connsiteY4" fmla="*/ 139981 h 836921"/>
              <a:gd name="connsiteX5" fmla="*/ 399581 w 1211474"/>
              <a:gd name="connsiteY5" fmla="*/ 178364 h 836921"/>
              <a:gd name="connsiteX6" fmla="*/ 237021 w 1211474"/>
              <a:gd name="connsiteY6" fmla="*/ 261338 h 836921"/>
              <a:gd name="connsiteX7" fmla="*/ 0 w 1211474"/>
              <a:gd name="connsiteY7" fmla="*/ 765017 h 836921"/>
              <a:gd name="connsiteX8" fmla="*/ 742704 w 1211474"/>
              <a:gd name="connsiteY8" fmla="*/ 745142 h 836921"/>
              <a:gd name="connsiteX9" fmla="*/ 1117554 w 1211474"/>
              <a:gd name="connsiteY9" fmla="*/ 214489 h 836921"/>
              <a:gd name="connsiteX10" fmla="*/ 1208994 w 1211474"/>
              <a:gd name="connsiteY10" fmla="*/ 45720 h 836921"/>
              <a:gd name="connsiteX11" fmla="*/ 1052644 w 1211474"/>
              <a:gd name="connsiteY11" fmla="*/ 0 h 836921"/>
              <a:gd name="connsiteX0" fmla="*/ 1052644 w 1230459"/>
              <a:gd name="connsiteY0" fmla="*/ 0 h 836921"/>
              <a:gd name="connsiteX1" fmla="*/ 894599 w 1230459"/>
              <a:gd name="connsiteY1" fmla="*/ 32737 h 836921"/>
              <a:gd name="connsiteX2" fmla="*/ 761956 w 1230459"/>
              <a:gd name="connsiteY2" fmla="*/ 52493 h 836921"/>
              <a:gd name="connsiteX3" fmla="*/ 651886 w 1230459"/>
              <a:gd name="connsiteY3" fmla="*/ 100472 h 836921"/>
              <a:gd name="connsiteX4" fmla="*/ 530532 w 1230459"/>
              <a:gd name="connsiteY4" fmla="*/ 139981 h 836921"/>
              <a:gd name="connsiteX5" fmla="*/ 399581 w 1230459"/>
              <a:gd name="connsiteY5" fmla="*/ 178364 h 836921"/>
              <a:gd name="connsiteX6" fmla="*/ 237021 w 1230459"/>
              <a:gd name="connsiteY6" fmla="*/ 261338 h 836921"/>
              <a:gd name="connsiteX7" fmla="*/ 0 w 1230459"/>
              <a:gd name="connsiteY7" fmla="*/ 765017 h 836921"/>
              <a:gd name="connsiteX8" fmla="*/ 742704 w 1230459"/>
              <a:gd name="connsiteY8" fmla="*/ 745142 h 836921"/>
              <a:gd name="connsiteX9" fmla="*/ 1178514 w 1230459"/>
              <a:gd name="connsiteY9" fmla="*/ 313549 h 836921"/>
              <a:gd name="connsiteX10" fmla="*/ 1208994 w 1230459"/>
              <a:gd name="connsiteY10" fmla="*/ 45720 h 836921"/>
              <a:gd name="connsiteX11" fmla="*/ 1052644 w 1230459"/>
              <a:gd name="connsiteY11" fmla="*/ 0 h 836921"/>
              <a:gd name="connsiteX0" fmla="*/ 1052644 w 1230459"/>
              <a:gd name="connsiteY0" fmla="*/ 0 h 836921"/>
              <a:gd name="connsiteX1" fmla="*/ 894599 w 1230459"/>
              <a:gd name="connsiteY1" fmla="*/ 32737 h 836921"/>
              <a:gd name="connsiteX2" fmla="*/ 761956 w 1230459"/>
              <a:gd name="connsiteY2" fmla="*/ 52493 h 836921"/>
              <a:gd name="connsiteX3" fmla="*/ 651886 w 1230459"/>
              <a:gd name="connsiteY3" fmla="*/ 100472 h 836921"/>
              <a:gd name="connsiteX4" fmla="*/ 530532 w 1230459"/>
              <a:gd name="connsiteY4" fmla="*/ 139981 h 836921"/>
              <a:gd name="connsiteX5" fmla="*/ 399581 w 1230459"/>
              <a:gd name="connsiteY5" fmla="*/ 178364 h 836921"/>
              <a:gd name="connsiteX6" fmla="*/ 237021 w 1230459"/>
              <a:gd name="connsiteY6" fmla="*/ 261338 h 836921"/>
              <a:gd name="connsiteX7" fmla="*/ 0 w 1230459"/>
              <a:gd name="connsiteY7" fmla="*/ 765017 h 836921"/>
              <a:gd name="connsiteX8" fmla="*/ 742704 w 1230459"/>
              <a:gd name="connsiteY8" fmla="*/ 745142 h 836921"/>
              <a:gd name="connsiteX9" fmla="*/ 1178514 w 1230459"/>
              <a:gd name="connsiteY9" fmla="*/ 313549 h 836921"/>
              <a:gd name="connsiteX10" fmla="*/ 1208994 w 1230459"/>
              <a:gd name="connsiteY10" fmla="*/ 45720 h 836921"/>
              <a:gd name="connsiteX11" fmla="*/ 1052644 w 1230459"/>
              <a:gd name="connsiteY11" fmla="*/ 0 h 836921"/>
              <a:gd name="connsiteX0" fmla="*/ 1052644 w 1230459"/>
              <a:gd name="connsiteY0" fmla="*/ 0 h 836921"/>
              <a:gd name="connsiteX1" fmla="*/ 894599 w 1230459"/>
              <a:gd name="connsiteY1" fmla="*/ 32737 h 836921"/>
              <a:gd name="connsiteX2" fmla="*/ 761956 w 1230459"/>
              <a:gd name="connsiteY2" fmla="*/ 52493 h 836921"/>
              <a:gd name="connsiteX3" fmla="*/ 651886 w 1230459"/>
              <a:gd name="connsiteY3" fmla="*/ 100472 h 836921"/>
              <a:gd name="connsiteX4" fmla="*/ 530532 w 1230459"/>
              <a:gd name="connsiteY4" fmla="*/ 139981 h 836921"/>
              <a:gd name="connsiteX5" fmla="*/ 399581 w 1230459"/>
              <a:gd name="connsiteY5" fmla="*/ 178364 h 836921"/>
              <a:gd name="connsiteX6" fmla="*/ 237021 w 1230459"/>
              <a:gd name="connsiteY6" fmla="*/ 261338 h 836921"/>
              <a:gd name="connsiteX7" fmla="*/ 0 w 1230459"/>
              <a:gd name="connsiteY7" fmla="*/ 765017 h 836921"/>
              <a:gd name="connsiteX8" fmla="*/ 742704 w 1230459"/>
              <a:gd name="connsiteY8" fmla="*/ 745142 h 836921"/>
              <a:gd name="connsiteX9" fmla="*/ 1178514 w 1230459"/>
              <a:gd name="connsiteY9" fmla="*/ 313549 h 836921"/>
              <a:gd name="connsiteX10" fmla="*/ 1208994 w 1230459"/>
              <a:gd name="connsiteY10" fmla="*/ 45720 h 836921"/>
              <a:gd name="connsiteX11" fmla="*/ 1052644 w 1230459"/>
              <a:gd name="connsiteY11" fmla="*/ 0 h 836921"/>
              <a:gd name="connsiteX0" fmla="*/ 1052644 w 1230459"/>
              <a:gd name="connsiteY0" fmla="*/ 0 h 855519"/>
              <a:gd name="connsiteX1" fmla="*/ 894599 w 1230459"/>
              <a:gd name="connsiteY1" fmla="*/ 32737 h 855519"/>
              <a:gd name="connsiteX2" fmla="*/ 761956 w 1230459"/>
              <a:gd name="connsiteY2" fmla="*/ 52493 h 855519"/>
              <a:gd name="connsiteX3" fmla="*/ 651886 w 1230459"/>
              <a:gd name="connsiteY3" fmla="*/ 100472 h 855519"/>
              <a:gd name="connsiteX4" fmla="*/ 530532 w 1230459"/>
              <a:gd name="connsiteY4" fmla="*/ 139981 h 855519"/>
              <a:gd name="connsiteX5" fmla="*/ 399581 w 1230459"/>
              <a:gd name="connsiteY5" fmla="*/ 178364 h 855519"/>
              <a:gd name="connsiteX6" fmla="*/ 237021 w 1230459"/>
              <a:gd name="connsiteY6" fmla="*/ 261338 h 855519"/>
              <a:gd name="connsiteX7" fmla="*/ 0 w 1230459"/>
              <a:gd name="connsiteY7" fmla="*/ 765017 h 855519"/>
              <a:gd name="connsiteX8" fmla="*/ 666504 w 1230459"/>
              <a:gd name="connsiteY8" fmla="*/ 785782 h 855519"/>
              <a:gd name="connsiteX9" fmla="*/ 1178514 w 1230459"/>
              <a:gd name="connsiteY9" fmla="*/ 313549 h 855519"/>
              <a:gd name="connsiteX10" fmla="*/ 1208994 w 1230459"/>
              <a:gd name="connsiteY10" fmla="*/ 45720 h 855519"/>
              <a:gd name="connsiteX11" fmla="*/ 1052644 w 1230459"/>
              <a:gd name="connsiteY11" fmla="*/ 0 h 855519"/>
              <a:gd name="connsiteX0" fmla="*/ 1052644 w 1230459"/>
              <a:gd name="connsiteY0" fmla="*/ 0 h 844088"/>
              <a:gd name="connsiteX1" fmla="*/ 894599 w 1230459"/>
              <a:gd name="connsiteY1" fmla="*/ 32737 h 844088"/>
              <a:gd name="connsiteX2" fmla="*/ 761956 w 1230459"/>
              <a:gd name="connsiteY2" fmla="*/ 52493 h 844088"/>
              <a:gd name="connsiteX3" fmla="*/ 651886 w 1230459"/>
              <a:gd name="connsiteY3" fmla="*/ 100472 h 844088"/>
              <a:gd name="connsiteX4" fmla="*/ 530532 w 1230459"/>
              <a:gd name="connsiteY4" fmla="*/ 139981 h 844088"/>
              <a:gd name="connsiteX5" fmla="*/ 399581 w 1230459"/>
              <a:gd name="connsiteY5" fmla="*/ 178364 h 844088"/>
              <a:gd name="connsiteX6" fmla="*/ 237021 w 1230459"/>
              <a:gd name="connsiteY6" fmla="*/ 261338 h 844088"/>
              <a:gd name="connsiteX7" fmla="*/ 0 w 1230459"/>
              <a:gd name="connsiteY7" fmla="*/ 765017 h 844088"/>
              <a:gd name="connsiteX8" fmla="*/ 666504 w 1230459"/>
              <a:gd name="connsiteY8" fmla="*/ 785782 h 844088"/>
              <a:gd name="connsiteX9" fmla="*/ 1178514 w 1230459"/>
              <a:gd name="connsiteY9" fmla="*/ 313549 h 844088"/>
              <a:gd name="connsiteX10" fmla="*/ 1208994 w 1230459"/>
              <a:gd name="connsiteY10" fmla="*/ 45720 h 844088"/>
              <a:gd name="connsiteX11" fmla="*/ 1052644 w 1230459"/>
              <a:gd name="connsiteY11" fmla="*/ 0 h 844088"/>
              <a:gd name="connsiteX0" fmla="*/ 1052644 w 1230459"/>
              <a:gd name="connsiteY0" fmla="*/ 0 h 844088"/>
              <a:gd name="connsiteX1" fmla="*/ 894599 w 1230459"/>
              <a:gd name="connsiteY1" fmla="*/ 32737 h 844088"/>
              <a:gd name="connsiteX2" fmla="*/ 761956 w 1230459"/>
              <a:gd name="connsiteY2" fmla="*/ 52493 h 844088"/>
              <a:gd name="connsiteX3" fmla="*/ 651886 w 1230459"/>
              <a:gd name="connsiteY3" fmla="*/ 100472 h 844088"/>
              <a:gd name="connsiteX4" fmla="*/ 530532 w 1230459"/>
              <a:gd name="connsiteY4" fmla="*/ 139981 h 844088"/>
              <a:gd name="connsiteX5" fmla="*/ 399581 w 1230459"/>
              <a:gd name="connsiteY5" fmla="*/ 178364 h 844088"/>
              <a:gd name="connsiteX6" fmla="*/ 237021 w 1230459"/>
              <a:gd name="connsiteY6" fmla="*/ 261338 h 844088"/>
              <a:gd name="connsiteX7" fmla="*/ 0 w 1230459"/>
              <a:gd name="connsiteY7" fmla="*/ 765017 h 844088"/>
              <a:gd name="connsiteX8" fmla="*/ 666504 w 1230459"/>
              <a:gd name="connsiteY8" fmla="*/ 785782 h 844088"/>
              <a:gd name="connsiteX9" fmla="*/ 1178514 w 1230459"/>
              <a:gd name="connsiteY9" fmla="*/ 313549 h 844088"/>
              <a:gd name="connsiteX10" fmla="*/ 1208994 w 1230459"/>
              <a:gd name="connsiteY10" fmla="*/ 45720 h 844088"/>
              <a:gd name="connsiteX11" fmla="*/ 1052644 w 1230459"/>
              <a:gd name="connsiteY11" fmla="*/ 0 h 844088"/>
              <a:gd name="connsiteX0" fmla="*/ 1052644 w 1216395"/>
              <a:gd name="connsiteY0" fmla="*/ 0 h 844088"/>
              <a:gd name="connsiteX1" fmla="*/ 894599 w 1216395"/>
              <a:gd name="connsiteY1" fmla="*/ 32737 h 844088"/>
              <a:gd name="connsiteX2" fmla="*/ 761956 w 1216395"/>
              <a:gd name="connsiteY2" fmla="*/ 52493 h 844088"/>
              <a:gd name="connsiteX3" fmla="*/ 651886 w 1216395"/>
              <a:gd name="connsiteY3" fmla="*/ 100472 h 844088"/>
              <a:gd name="connsiteX4" fmla="*/ 530532 w 1216395"/>
              <a:gd name="connsiteY4" fmla="*/ 139981 h 844088"/>
              <a:gd name="connsiteX5" fmla="*/ 399581 w 1216395"/>
              <a:gd name="connsiteY5" fmla="*/ 178364 h 844088"/>
              <a:gd name="connsiteX6" fmla="*/ 237021 w 1216395"/>
              <a:gd name="connsiteY6" fmla="*/ 261338 h 844088"/>
              <a:gd name="connsiteX7" fmla="*/ 0 w 1216395"/>
              <a:gd name="connsiteY7" fmla="*/ 765017 h 844088"/>
              <a:gd name="connsiteX8" fmla="*/ 666504 w 1216395"/>
              <a:gd name="connsiteY8" fmla="*/ 785782 h 844088"/>
              <a:gd name="connsiteX9" fmla="*/ 1178514 w 1216395"/>
              <a:gd name="connsiteY9" fmla="*/ 313549 h 844088"/>
              <a:gd name="connsiteX10" fmla="*/ 1181764 w 1216395"/>
              <a:gd name="connsiteY10" fmla="*/ 303267 h 844088"/>
              <a:gd name="connsiteX11" fmla="*/ 1208994 w 1216395"/>
              <a:gd name="connsiteY11" fmla="*/ 45720 h 844088"/>
              <a:gd name="connsiteX12" fmla="*/ 1052644 w 1216395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178514 w 1347018"/>
              <a:gd name="connsiteY9" fmla="*/ 31354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76914 w 1347018"/>
              <a:gd name="connsiteY9" fmla="*/ 32624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76914 w 1347018"/>
              <a:gd name="connsiteY9" fmla="*/ 32624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76914 w 1347018"/>
              <a:gd name="connsiteY9" fmla="*/ 32624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76914 w 1347018"/>
              <a:gd name="connsiteY9" fmla="*/ 32624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18494 w 1347018"/>
              <a:gd name="connsiteY9" fmla="*/ 33132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47018"/>
              <a:gd name="connsiteY0" fmla="*/ 0 h 844088"/>
              <a:gd name="connsiteX1" fmla="*/ 894599 w 1347018"/>
              <a:gd name="connsiteY1" fmla="*/ 32737 h 844088"/>
              <a:gd name="connsiteX2" fmla="*/ 761956 w 1347018"/>
              <a:gd name="connsiteY2" fmla="*/ 52493 h 844088"/>
              <a:gd name="connsiteX3" fmla="*/ 651886 w 1347018"/>
              <a:gd name="connsiteY3" fmla="*/ 100472 h 844088"/>
              <a:gd name="connsiteX4" fmla="*/ 530532 w 1347018"/>
              <a:gd name="connsiteY4" fmla="*/ 139981 h 844088"/>
              <a:gd name="connsiteX5" fmla="*/ 399581 w 1347018"/>
              <a:gd name="connsiteY5" fmla="*/ 178364 h 844088"/>
              <a:gd name="connsiteX6" fmla="*/ 237021 w 1347018"/>
              <a:gd name="connsiteY6" fmla="*/ 261338 h 844088"/>
              <a:gd name="connsiteX7" fmla="*/ 0 w 1347018"/>
              <a:gd name="connsiteY7" fmla="*/ 765017 h 844088"/>
              <a:gd name="connsiteX8" fmla="*/ 666504 w 1347018"/>
              <a:gd name="connsiteY8" fmla="*/ 785782 h 844088"/>
              <a:gd name="connsiteX9" fmla="*/ 1018494 w 1347018"/>
              <a:gd name="connsiteY9" fmla="*/ 331329 h 844088"/>
              <a:gd name="connsiteX10" fmla="*/ 1346864 w 1347018"/>
              <a:gd name="connsiteY10" fmla="*/ 277867 h 844088"/>
              <a:gd name="connsiteX11" fmla="*/ 1208994 w 1347018"/>
              <a:gd name="connsiteY11" fmla="*/ 45720 h 844088"/>
              <a:gd name="connsiteX12" fmla="*/ 1052644 w 1347018"/>
              <a:gd name="connsiteY12" fmla="*/ 0 h 844088"/>
              <a:gd name="connsiteX0" fmla="*/ 1052644 w 1329264"/>
              <a:gd name="connsiteY0" fmla="*/ 0 h 844088"/>
              <a:gd name="connsiteX1" fmla="*/ 894599 w 1329264"/>
              <a:gd name="connsiteY1" fmla="*/ 32737 h 844088"/>
              <a:gd name="connsiteX2" fmla="*/ 761956 w 1329264"/>
              <a:gd name="connsiteY2" fmla="*/ 52493 h 844088"/>
              <a:gd name="connsiteX3" fmla="*/ 651886 w 1329264"/>
              <a:gd name="connsiteY3" fmla="*/ 100472 h 844088"/>
              <a:gd name="connsiteX4" fmla="*/ 530532 w 1329264"/>
              <a:gd name="connsiteY4" fmla="*/ 139981 h 844088"/>
              <a:gd name="connsiteX5" fmla="*/ 399581 w 1329264"/>
              <a:gd name="connsiteY5" fmla="*/ 178364 h 844088"/>
              <a:gd name="connsiteX6" fmla="*/ 237021 w 1329264"/>
              <a:gd name="connsiteY6" fmla="*/ 261338 h 844088"/>
              <a:gd name="connsiteX7" fmla="*/ 0 w 1329264"/>
              <a:gd name="connsiteY7" fmla="*/ 765017 h 844088"/>
              <a:gd name="connsiteX8" fmla="*/ 666504 w 1329264"/>
              <a:gd name="connsiteY8" fmla="*/ 785782 h 844088"/>
              <a:gd name="connsiteX9" fmla="*/ 1018494 w 1329264"/>
              <a:gd name="connsiteY9" fmla="*/ 331329 h 844088"/>
              <a:gd name="connsiteX10" fmla="*/ 1329084 w 1329264"/>
              <a:gd name="connsiteY10" fmla="*/ 232147 h 844088"/>
              <a:gd name="connsiteX11" fmla="*/ 1208994 w 1329264"/>
              <a:gd name="connsiteY11" fmla="*/ 45720 h 844088"/>
              <a:gd name="connsiteX12" fmla="*/ 1052644 w 1329264"/>
              <a:gd name="connsiteY12" fmla="*/ 0 h 844088"/>
              <a:gd name="connsiteX0" fmla="*/ 1052644 w 1334222"/>
              <a:gd name="connsiteY0" fmla="*/ 0 h 844088"/>
              <a:gd name="connsiteX1" fmla="*/ 894599 w 1334222"/>
              <a:gd name="connsiteY1" fmla="*/ 32737 h 844088"/>
              <a:gd name="connsiteX2" fmla="*/ 761956 w 1334222"/>
              <a:gd name="connsiteY2" fmla="*/ 52493 h 844088"/>
              <a:gd name="connsiteX3" fmla="*/ 651886 w 1334222"/>
              <a:gd name="connsiteY3" fmla="*/ 100472 h 844088"/>
              <a:gd name="connsiteX4" fmla="*/ 530532 w 1334222"/>
              <a:gd name="connsiteY4" fmla="*/ 139981 h 844088"/>
              <a:gd name="connsiteX5" fmla="*/ 399581 w 1334222"/>
              <a:gd name="connsiteY5" fmla="*/ 178364 h 844088"/>
              <a:gd name="connsiteX6" fmla="*/ 237021 w 1334222"/>
              <a:gd name="connsiteY6" fmla="*/ 261338 h 844088"/>
              <a:gd name="connsiteX7" fmla="*/ 0 w 1334222"/>
              <a:gd name="connsiteY7" fmla="*/ 765017 h 844088"/>
              <a:gd name="connsiteX8" fmla="*/ 666504 w 1334222"/>
              <a:gd name="connsiteY8" fmla="*/ 785782 h 844088"/>
              <a:gd name="connsiteX9" fmla="*/ 1018494 w 1334222"/>
              <a:gd name="connsiteY9" fmla="*/ 331329 h 844088"/>
              <a:gd name="connsiteX10" fmla="*/ 1329084 w 1334222"/>
              <a:gd name="connsiteY10" fmla="*/ 232147 h 844088"/>
              <a:gd name="connsiteX11" fmla="*/ 1208994 w 1334222"/>
              <a:gd name="connsiteY11" fmla="*/ 45720 h 844088"/>
              <a:gd name="connsiteX12" fmla="*/ 1052644 w 1334222"/>
              <a:gd name="connsiteY12" fmla="*/ 0 h 844088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99581 w 1334222"/>
              <a:gd name="connsiteY5" fmla="*/ 179137 h 844861"/>
              <a:gd name="connsiteX6" fmla="*/ 237021 w 1334222"/>
              <a:gd name="connsiteY6" fmla="*/ 26211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99581 w 1334222"/>
              <a:gd name="connsiteY5" fmla="*/ 17913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99581 w 1334222"/>
              <a:gd name="connsiteY5" fmla="*/ 17913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99581 w 1334222"/>
              <a:gd name="connsiteY5" fmla="*/ 17913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94599 w 1334222"/>
              <a:gd name="connsiteY1" fmla="*/ 3351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30532 w 1334222"/>
              <a:gd name="connsiteY4" fmla="*/ 14075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61956 w 1334222"/>
              <a:gd name="connsiteY2" fmla="*/ 53266 h 844861"/>
              <a:gd name="connsiteX3" fmla="*/ 651886 w 1334222"/>
              <a:gd name="connsiteY3" fmla="*/ 101245 h 844861"/>
              <a:gd name="connsiteX4" fmla="*/ 583872 w 1334222"/>
              <a:gd name="connsiteY4" fmla="*/ 227114 h 844861"/>
              <a:gd name="connsiteX5" fmla="*/ 374181 w 1334222"/>
              <a:gd name="connsiteY5" fmla="*/ 290897 h 844861"/>
              <a:gd name="connsiteX6" fmla="*/ 82081 w 1334222"/>
              <a:gd name="connsiteY6" fmla="*/ 381491 h 844861"/>
              <a:gd name="connsiteX7" fmla="*/ 0 w 1334222"/>
              <a:gd name="connsiteY7" fmla="*/ 765790 h 844861"/>
              <a:gd name="connsiteX8" fmla="*/ 666504 w 1334222"/>
              <a:gd name="connsiteY8" fmla="*/ 786555 h 844861"/>
              <a:gd name="connsiteX9" fmla="*/ 1018494 w 1334222"/>
              <a:gd name="connsiteY9" fmla="*/ 332102 h 844861"/>
              <a:gd name="connsiteX10" fmla="*/ 1329084 w 1334222"/>
              <a:gd name="connsiteY10" fmla="*/ 232920 h 844861"/>
              <a:gd name="connsiteX11" fmla="*/ 1201374 w 1334222"/>
              <a:gd name="connsiteY11" fmla="*/ 26173 h 844861"/>
              <a:gd name="connsiteX12" fmla="*/ 1052644 w 1334222"/>
              <a:gd name="connsiteY12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61956 w 1334222"/>
              <a:gd name="connsiteY2" fmla="*/ 53266 h 844861"/>
              <a:gd name="connsiteX3" fmla="*/ 583872 w 1334222"/>
              <a:gd name="connsiteY3" fmla="*/ 227114 h 844861"/>
              <a:gd name="connsiteX4" fmla="*/ 374181 w 1334222"/>
              <a:gd name="connsiteY4" fmla="*/ 290897 h 844861"/>
              <a:gd name="connsiteX5" fmla="*/ 82081 w 1334222"/>
              <a:gd name="connsiteY5" fmla="*/ 381491 h 844861"/>
              <a:gd name="connsiteX6" fmla="*/ 0 w 1334222"/>
              <a:gd name="connsiteY6" fmla="*/ 765790 h 844861"/>
              <a:gd name="connsiteX7" fmla="*/ 666504 w 1334222"/>
              <a:gd name="connsiteY7" fmla="*/ 786555 h 844861"/>
              <a:gd name="connsiteX8" fmla="*/ 1018494 w 1334222"/>
              <a:gd name="connsiteY8" fmla="*/ 332102 h 844861"/>
              <a:gd name="connsiteX9" fmla="*/ 1329084 w 1334222"/>
              <a:gd name="connsiteY9" fmla="*/ 232920 h 844861"/>
              <a:gd name="connsiteX10" fmla="*/ 1201374 w 1334222"/>
              <a:gd name="connsiteY10" fmla="*/ 26173 h 844861"/>
              <a:gd name="connsiteX11" fmla="*/ 1052644 w 1334222"/>
              <a:gd name="connsiteY11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16236 w 1334222"/>
              <a:gd name="connsiteY2" fmla="*/ 152326 h 844861"/>
              <a:gd name="connsiteX3" fmla="*/ 583872 w 1334222"/>
              <a:gd name="connsiteY3" fmla="*/ 227114 h 844861"/>
              <a:gd name="connsiteX4" fmla="*/ 374181 w 1334222"/>
              <a:gd name="connsiteY4" fmla="*/ 290897 h 844861"/>
              <a:gd name="connsiteX5" fmla="*/ 82081 w 1334222"/>
              <a:gd name="connsiteY5" fmla="*/ 381491 h 844861"/>
              <a:gd name="connsiteX6" fmla="*/ 0 w 1334222"/>
              <a:gd name="connsiteY6" fmla="*/ 765790 h 844861"/>
              <a:gd name="connsiteX7" fmla="*/ 666504 w 1334222"/>
              <a:gd name="connsiteY7" fmla="*/ 786555 h 844861"/>
              <a:gd name="connsiteX8" fmla="*/ 1018494 w 1334222"/>
              <a:gd name="connsiteY8" fmla="*/ 332102 h 844861"/>
              <a:gd name="connsiteX9" fmla="*/ 1329084 w 1334222"/>
              <a:gd name="connsiteY9" fmla="*/ 232920 h 844861"/>
              <a:gd name="connsiteX10" fmla="*/ 1201374 w 1334222"/>
              <a:gd name="connsiteY10" fmla="*/ 26173 h 844861"/>
              <a:gd name="connsiteX11" fmla="*/ 1052644 w 1334222"/>
              <a:gd name="connsiteY11" fmla="*/ 773 h 844861"/>
              <a:gd name="connsiteX0" fmla="*/ 1052644 w 1334222"/>
              <a:gd name="connsiteY0" fmla="*/ 773 h 844861"/>
              <a:gd name="connsiteX1" fmla="*/ 851419 w 1334222"/>
              <a:gd name="connsiteY1" fmla="*/ 61450 h 844861"/>
              <a:gd name="connsiteX2" fmla="*/ 716236 w 1334222"/>
              <a:gd name="connsiteY2" fmla="*/ 152326 h 844861"/>
              <a:gd name="connsiteX3" fmla="*/ 583872 w 1334222"/>
              <a:gd name="connsiteY3" fmla="*/ 227114 h 844861"/>
              <a:gd name="connsiteX4" fmla="*/ 374181 w 1334222"/>
              <a:gd name="connsiteY4" fmla="*/ 290897 h 844861"/>
              <a:gd name="connsiteX5" fmla="*/ 82081 w 1334222"/>
              <a:gd name="connsiteY5" fmla="*/ 381491 h 844861"/>
              <a:gd name="connsiteX6" fmla="*/ 0 w 1334222"/>
              <a:gd name="connsiteY6" fmla="*/ 765790 h 844861"/>
              <a:gd name="connsiteX7" fmla="*/ 666504 w 1334222"/>
              <a:gd name="connsiteY7" fmla="*/ 786555 h 844861"/>
              <a:gd name="connsiteX8" fmla="*/ 1018494 w 1334222"/>
              <a:gd name="connsiteY8" fmla="*/ 332102 h 844861"/>
              <a:gd name="connsiteX9" fmla="*/ 1329084 w 1334222"/>
              <a:gd name="connsiteY9" fmla="*/ 232920 h 844861"/>
              <a:gd name="connsiteX10" fmla="*/ 1201374 w 1334222"/>
              <a:gd name="connsiteY10" fmla="*/ 26173 h 844861"/>
              <a:gd name="connsiteX11" fmla="*/ 1052644 w 1334222"/>
              <a:gd name="connsiteY11" fmla="*/ 773 h 84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34222" h="844861">
                <a:moveTo>
                  <a:pt x="1052644" y="773"/>
                </a:moveTo>
                <a:cubicBezTo>
                  <a:pt x="960264" y="34075"/>
                  <a:pt x="927148" y="18270"/>
                  <a:pt x="851419" y="61450"/>
                </a:cubicBezTo>
                <a:cubicBezTo>
                  <a:pt x="812849" y="109428"/>
                  <a:pt x="771456" y="84027"/>
                  <a:pt x="716236" y="152326"/>
                </a:cubicBezTo>
                <a:cubicBezTo>
                  <a:pt x="671645" y="179937"/>
                  <a:pt x="648501" y="187509"/>
                  <a:pt x="583872" y="227114"/>
                </a:cubicBezTo>
                <a:cubicBezTo>
                  <a:pt x="530814" y="286946"/>
                  <a:pt x="418772" y="259287"/>
                  <a:pt x="374181" y="290897"/>
                </a:cubicBezTo>
                <a:cubicBezTo>
                  <a:pt x="262421" y="283277"/>
                  <a:pt x="163361" y="323918"/>
                  <a:pt x="82081" y="381491"/>
                </a:cubicBezTo>
                <a:cubicBezTo>
                  <a:pt x="-29115" y="492968"/>
                  <a:pt x="16933" y="734746"/>
                  <a:pt x="0" y="765790"/>
                </a:cubicBezTo>
                <a:cubicBezTo>
                  <a:pt x="161208" y="885318"/>
                  <a:pt x="540856" y="849907"/>
                  <a:pt x="666504" y="786555"/>
                </a:cubicBezTo>
                <a:cubicBezTo>
                  <a:pt x="845463" y="786104"/>
                  <a:pt x="750947" y="351105"/>
                  <a:pt x="1018494" y="332102"/>
                </a:cubicBezTo>
                <a:cubicBezTo>
                  <a:pt x="1254231" y="317723"/>
                  <a:pt x="1359564" y="346138"/>
                  <a:pt x="1329084" y="232920"/>
                </a:cubicBezTo>
                <a:cubicBezTo>
                  <a:pt x="1334164" y="188282"/>
                  <a:pt x="1268614" y="30997"/>
                  <a:pt x="1201374" y="26173"/>
                </a:cubicBezTo>
                <a:cubicBezTo>
                  <a:pt x="1173717" y="-25756"/>
                  <a:pt x="1088768" y="18835"/>
                  <a:pt x="1052644" y="77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216000" rtlCol="0" anchor="ctr"/>
          <a:lstStyle/>
          <a:p>
            <a:pPr algn="ctr"/>
            <a:r>
              <a:rPr lang="en-GB" dirty="0">
                <a:solidFill>
                  <a:schemeClr val="bg2">
                    <a:lumMod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Void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D078D9-DE2F-407E-97B4-0F3AC9A80096}"/>
              </a:ext>
            </a:extLst>
          </p:cNvPr>
          <p:cNvSpPr txBox="1"/>
          <p:nvPr userDrawn="1"/>
        </p:nvSpPr>
        <p:spPr>
          <a:xfrm>
            <a:off x="3178018" y="5103599"/>
            <a:ext cx="1024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cap="small" baseline="0" dirty="0">
                <a:solidFill>
                  <a:schemeClr val="bg1"/>
                </a:solidFill>
              </a:rPr>
              <a:t>Algoryn Prosperate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9FC9B2A-A89E-472F-96EC-C678D3AE6DA5}"/>
              </a:ext>
            </a:extLst>
          </p:cNvPr>
          <p:cNvSpPr txBox="1"/>
          <p:nvPr userDrawn="1"/>
        </p:nvSpPr>
        <p:spPr>
          <a:xfrm>
            <a:off x="8752882" y="3801763"/>
            <a:ext cx="80673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cap="small" baseline="0" dirty="0">
                <a:solidFill>
                  <a:schemeClr val="bg1"/>
                </a:solidFill>
              </a:rPr>
              <a:t>Algoryn Prosperate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AD0697-2037-411F-8091-A73407A8362E}"/>
              </a:ext>
            </a:extLst>
          </p:cNvPr>
          <p:cNvSpPr txBox="1"/>
          <p:nvPr userDrawn="1"/>
        </p:nvSpPr>
        <p:spPr>
          <a:xfrm>
            <a:off x="1907866" y="3004891"/>
            <a:ext cx="1690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PanHuman Concord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65F0686-9377-4249-AB5A-BB10BC67168A}"/>
              </a:ext>
            </a:extLst>
          </p:cNvPr>
          <p:cNvSpPr txBox="1"/>
          <p:nvPr userDrawn="1"/>
        </p:nvSpPr>
        <p:spPr>
          <a:xfrm>
            <a:off x="8809985" y="1741906"/>
            <a:ext cx="1850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Isorian Senatex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28D0FD3-1906-4CD5-AF94-DFAF5DDE2E65}"/>
              </a:ext>
            </a:extLst>
          </p:cNvPr>
          <p:cNvGrpSpPr/>
          <p:nvPr userDrawn="1"/>
        </p:nvGrpSpPr>
        <p:grpSpPr>
          <a:xfrm>
            <a:off x="317339" y="1787337"/>
            <a:ext cx="1590527" cy="1245014"/>
            <a:chOff x="317339" y="1787337"/>
            <a:chExt cx="1590527" cy="124501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06C7D42-0C66-46A8-BB85-9A0BE2F62907}"/>
                </a:ext>
              </a:extLst>
            </p:cNvPr>
            <p:cNvSpPr/>
            <p:nvPr userDrawn="1"/>
          </p:nvSpPr>
          <p:spPr>
            <a:xfrm rot="5400000">
              <a:off x="794178" y="2082067"/>
              <a:ext cx="70671" cy="626400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DC0A6C1-2210-4ABA-9911-2CC9AC1C11E1}"/>
                </a:ext>
              </a:extLst>
            </p:cNvPr>
            <p:cNvSpPr/>
            <p:nvPr userDrawn="1"/>
          </p:nvSpPr>
          <p:spPr>
            <a:xfrm rot="5400000">
              <a:off x="1420032" y="2082548"/>
              <a:ext cx="70671" cy="626400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F88BD02-AE01-403E-9BD3-D664847F98DB}"/>
                </a:ext>
              </a:extLst>
            </p:cNvPr>
            <p:cNvSpPr txBox="1"/>
            <p:nvPr userDrawn="1"/>
          </p:nvSpPr>
          <p:spPr>
            <a:xfrm>
              <a:off x="574383" y="2138318"/>
              <a:ext cx="52837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1SAU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184C72A-77E4-4A1D-854E-25A0C695470E}"/>
                </a:ext>
              </a:extLst>
            </p:cNvPr>
            <p:cNvSpPr txBox="1"/>
            <p:nvPr userDrawn="1"/>
          </p:nvSpPr>
          <p:spPr>
            <a:xfrm>
              <a:off x="1222394" y="1948990"/>
              <a:ext cx="528373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10 </a:t>
              </a:r>
              <a:r>
                <a:rPr lang="en-GB" sz="1400" dirty="0" err="1">
                  <a:solidFill>
                    <a:schemeClr val="bg1"/>
                  </a:solidFill>
                </a:rPr>
                <a:t>Avg</a:t>
              </a:r>
              <a:r>
                <a:rPr lang="en-GB" sz="1400" dirty="0">
                  <a:solidFill>
                    <a:schemeClr val="bg1"/>
                  </a:solidFill>
                </a:rPr>
                <a:t> Gates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13ADF88-32D6-44D6-A862-6F2525C1DEEA}"/>
                </a:ext>
              </a:extLst>
            </p:cNvPr>
            <p:cNvSpPr txBox="1"/>
            <p:nvPr userDrawn="1"/>
          </p:nvSpPr>
          <p:spPr>
            <a:xfrm>
              <a:off x="518930" y="2430603"/>
              <a:ext cx="59869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6 days/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16 days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FD2F519-5A1F-4D5F-828F-4D4C3B8A4A82}"/>
                </a:ext>
              </a:extLst>
            </p:cNvPr>
            <p:cNvSpPr txBox="1"/>
            <p:nvPr userDrawn="1"/>
          </p:nvSpPr>
          <p:spPr>
            <a:xfrm>
              <a:off x="1162297" y="2430603"/>
              <a:ext cx="59869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Each 13hrs/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1.6 days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73630B7-CAFA-4B57-87DD-8876CD50D6C1}"/>
                </a:ext>
              </a:extLst>
            </p:cNvPr>
            <p:cNvGrpSpPr/>
            <p:nvPr userDrawn="1"/>
          </p:nvGrpSpPr>
          <p:grpSpPr>
            <a:xfrm>
              <a:off x="1202233" y="2362320"/>
              <a:ext cx="566531" cy="70718"/>
              <a:chOff x="983989" y="2085403"/>
              <a:chExt cx="598539" cy="6124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28420E6-03ED-4F83-883A-5D4030761DB2}"/>
                  </a:ext>
                </a:extLst>
              </p:cNvPr>
              <p:cNvSpPr/>
              <p:nvPr userDrawn="1"/>
            </p:nvSpPr>
            <p:spPr>
              <a:xfrm rot="5400000">
                <a:off x="985718" y="2083715"/>
                <a:ext cx="61200" cy="64658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251942D9-7AA8-4312-986E-BD592DAC6FEF}"/>
                  </a:ext>
                </a:extLst>
              </p:cNvPr>
              <p:cNvSpPr/>
              <p:nvPr userDrawn="1"/>
            </p:nvSpPr>
            <p:spPr>
              <a:xfrm rot="5400000">
                <a:off x="1119188" y="2083702"/>
                <a:ext cx="61200" cy="64658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034C526-0031-4BE5-B4C3-BA366DD55ACF}"/>
                  </a:ext>
                </a:extLst>
              </p:cNvPr>
              <p:cNvSpPr/>
              <p:nvPr userDrawn="1"/>
            </p:nvSpPr>
            <p:spPr>
              <a:xfrm rot="5400000">
                <a:off x="1252660" y="2083693"/>
                <a:ext cx="61200" cy="64658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BC72524-EDDF-44B5-B762-BBE78E1C07AC}"/>
                  </a:ext>
                </a:extLst>
              </p:cNvPr>
              <p:cNvSpPr/>
              <p:nvPr userDrawn="1"/>
            </p:nvSpPr>
            <p:spPr>
              <a:xfrm rot="5400000">
                <a:off x="1386128" y="2083678"/>
                <a:ext cx="61200" cy="64658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7BABAC8-12BB-4203-8471-6DCC0F6A891F}"/>
                  </a:ext>
                </a:extLst>
              </p:cNvPr>
              <p:cNvSpPr/>
              <p:nvPr userDrawn="1"/>
            </p:nvSpPr>
            <p:spPr>
              <a:xfrm rot="5400000">
                <a:off x="1519599" y="2083674"/>
                <a:ext cx="61200" cy="64658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3B6411-C318-4C31-A970-A6A00A29AC22}"/>
                </a:ext>
              </a:extLst>
            </p:cNvPr>
            <p:cNvSpPr txBox="1"/>
            <p:nvPr userDrawn="1"/>
          </p:nvSpPr>
          <p:spPr>
            <a:xfrm>
              <a:off x="317339" y="1787337"/>
              <a:ext cx="819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cap="small" baseline="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Scale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A63778E-2570-42E7-B716-871EC5CB4A49}"/>
                </a:ext>
              </a:extLst>
            </p:cNvPr>
            <p:cNvSpPr/>
            <p:nvPr userDrawn="1"/>
          </p:nvSpPr>
          <p:spPr>
            <a:xfrm>
              <a:off x="341530" y="1806414"/>
              <a:ext cx="1566336" cy="1225937"/>
            </a:xfrm>
            <a:prstGeom prst="rect">
              <a:avLst/>
            </a:prstGeom>
            <a:noFill/>
            <a:ln w="12700" cmpd="dbl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B741E5FE-1839-445C-A2B6-FB720B94F140}"/>
              </a:ext>
            </a:extLst>
          </p:cNvPr>
          <p:cNvSpPr>
            <a:spLocks noChangeAspect="1"/>
          </p:cNvSpPr>
          <p:nvPr userDrawn="1"/>
        </p:nvSpPr>
        <p:spPr>
          <a:xfrm>
            <a:off x="7882786" y="3791956"/>
            <a:ext cx="72000" cy="72000"/>
          </a:xfrm>
          <a:prstGeom prst="ellipse">
            <a:avLst/>
          </a:prstGeom>
          <a:solidFill>
            <a:schemeClr val="accent4"/>
          </a:solidFill>
          <a:ln w="635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8F7D84-A77E-4486-8D11-EB133346BF67}"/>
              </a:ext>
            </a:extLst>
          </p:cNvPr>
          <p:cNvSpPr txBox="1"/>
          <p:nvPr userDrawn="1"/>
        </p:nvSpPr>
        <p:spPr>
          <a:xfrm>
            <a:off x="8852600" y="3263553"/>
            <a:ext cx="80673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 err="1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  <a:t>Ullanoi</a:t>
            </a:r>
            <a:r>
              <a:rPr lang="en-GB" sz="1100" dirty="0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  <a:t> (FB Academy)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C734C8-F713-45AA-BAAC-C9FFD8E13F05}"/>
              </a:ext>
            </a:extLst>
          </p:cNvPr>
          <p:cNvSpPr>
            <a:spLocks noChangeAspect="1"/>
          </p:cNvSpPr>
          <p:nvPr userDrawn="1"/>
        </p:nvSpPr>
        <p:spPr>
          <a:xfrm>
            <a:off x="6303861" y="4120748"/>
            <a:ext cx="72000" cy="72000"/>
          </a:xfrm>
          <a:prstGeom prst="ellipse">
            <a:avLst/>
          </a:prstGeom>
          <a:solidFill>
            <a:schemeClr val="accent4"/>
          </a:solidFill>
          <a:ln w="635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95C06-BDA3-4DA6-9C5F-F1DC4D8CEC53}"/>
              </a:ext>
            </a:extLst>
          </p:cNvPr>
          <p:cNvSpPr txBox="1"/>
          <p:nvPr userDrawn="1"/>
        </p:nvSpPr>
        <p:spPr>
          <a:xfrm>
            <a:off x="6406884" y="4012996"/>
            <a:ext cx="80673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b="0" i="0" dirty="0" err="1"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</a:rPr>
              <a:t>Guan´Hzue</a:t>
            </a:r>
            <a:r>
              <a:rPr lang="en-GB" sz="1100" b="0" i="0" dirty="0"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</a:rPr>
              <a:t> (Feral)</a:t>
            </a:r>
            <a:endParaRPr lang="en-GB" sz="1100" dirty="0">
              <a:solidFill>
                <a:schemeClr val="bg2">
                  <a:lumMod val="90000"/>
                </a:schemeClr>
              </a:solidFill>
              <a:latin typeface="Alte DIN 1451 Mittelschrift" panose="020B0603020202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620E38F-61C0-497A-B4D3-65D86778EC3F}"/>
              </a:ext>
            </a:extLst>
          </p:cNvPr>
          <p:cNvSpPr>
            <a:spLocks noChangeAspect="1"/>
          </p:cNvSpPr>
          <p:nvPr userDrawn="1"/>
        </p:nvSpPr>
        <p:spPr>
          <a:xfrm>
            <a:off x="8890385" y="3392746"/>
            <a:ext cx="72000" cy="72000"/>
          </a:xfrm>
          <a:prstGeom prst="ellipse">
            <a:avLst/>
          </a:prstGeom>
          <a:solidFill>
            <a:schemeClr val="accent4"/>
          </a:solidFill>
          <a:ln w="635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AB5E80F-A395-416B-A7C2-7BC6004A81F8}"/>
              </a:ext>
            </a:extLst>
          </p:cNvPr>
          <p:cNvSpPr txBox="1"/>
          <p:nvPr userDrawn="1"/>
        </p:nvSpPr>
        <p:spPr>
          <a:xfrm>
            <a:off x="7972426" y="3736405"/>
            <a:ext cx="80673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 err="1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  <a:t>Zhar</a:t>
            </a:r>
            <a:r>
              <a:rPr lang="en-GB" sz="1100" dirty="0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  <a:t>-feng</a:t>
            </a:r>
            <a:br>
              <a:rPr lang="en-GB" sz="1100" dirty="0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100" dirty="0">
                <a:solidFill>
                  <a:schemeClr val="bg2">
                    <a:lumMod val="90000"/>
                  </a:schemeClr>
                </a:solidFill>
                <a:latin typeface="Alte DIN 1451 Mittelschrift" panose="020B0603020202020204" pitchFamily="34" charset="0"/>
              </a:rPr>
              <a:t>(Virai Ruins)</a:t>
            </a:r>
          </a:p>
        </p:txBody>
      </p:sp>
    </p:spTree>
    <p:extLst>
      <p:ext uri="{BB962C8B-B14F-4D97-AF65-F5344CB8AC3E}">
        <p14:creationId xmlns:p14="http://schemas.microsoft.com/office/powerpoint/2010/main" val="209572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57B71-79B7-4AB5-AFDD-8EDDBB06E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DAAF9-31A0-4504-9D5C-A2BBCD7A1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30625D-EE1B-43FB-92E6-C6812E03A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D445FE-3510-47F4-A73F-2C485E4E4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B3FB5-6435-4FBA-B44B-5DF41B23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8A4895-10D9-4C3F-A264-5792142BD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2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B5E9C-0331-4D40-9C0A-1FE6D605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1B1DAA-F84E-402F-B62F-53A08690B0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06915-2A7C-4EEA-AB63-E64585088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1E841-A14C-416F-BC5A-5A1572D5B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0375D-4A1A-4C1D-8F32-D716B7184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DD88C-A40F-497C-B78F-72B9C700A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3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53DAF2-ED5F-421F-948B-6267170D0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BE07BB-6C2C-4067-941C-3FAFC00F8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C3042-6A89-4367-81E4-896CE26AFC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5EBFC-7F87-4F1C-8EF4-852E13E3F6B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20529-4B89-4BB8-95D3-80BFF0F0F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7DE3B-4054-42F2-9EB9-0253F68CE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CD136-5982-4A31-930C-FF47FC16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98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4DF8E-80EE-404C-8E48-8A2FDF7F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Hunt of the </a:t>
            </a:r>
            <a:r>
              <a:rPr lang="en-GB" dirty="0" err="1"/>
              <a:t>Exnarkh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3606BA-5914-41FD-A522-A6F609DEE8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Campaign Images</a:t>
            </a:r>
          </a:p>
        </p:txBody>
      </p:sp>
    </p:spTree>
    <p:extLst>
      <p:ext uri="{BB962C8B-B14F-4D97-AF65-F5344CB8AC3E}">
        <p14:creationId xmlns:p14="http://schemas.microsoft.com/office/powerpoint/2010/main" val="426296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842A9199-DB8C-4C8D-A55F-660EFCEB668B}"/>
              </a:ext>
            </a:extLst>
          </p:cNvPr>
          <p:cNvSpPr txBox="1"/>
          <p:nvPr/>
        </p:nvSpPr>
        <p:spPr>
          <a:xfrm>
            <a:off x="3415392" y="76200"/>
            <a:ext cx="5361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Antares Political: Northern Determinate &amp; East Terminus of the Northern Interface</a:t>
            </a:r>
          </a:p>
        </p:txBody>
      </p:sp>
    </p:spTree>
    <p:extLst>
      <p:ext uri="{BB962C8B-B14F-4D97-AF65-F5344CB8AC3E}">
        <p14:creationId xmlns:p14="http://schemas.microsoft.com/office/powerpoint/2010/main" val="1055141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D8E7669-61BF-4C9C-8E3A-705CEB23D9AA}"/>
              </a:ext>
            </a:extLst>
          </p:cNvPr>
          <p:cNvSpPr txBox="1"/>
          <p:nvPr/>
        </p:nvSpPr>
        <p:spPr>
          <a:xfrm>
            <a:off x="5472546" y="2521893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Marist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C3 Base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D66A337-4BF3-412E-9701-E66DBC9BB168}"/>
              </a:ext>
            </a:extLst>
          </p:cNvPr>
          <p:cNvSpPr/>
          <p:nvPr/>
        </p:nvSpPr>
        <p:spPr>
          <a:xfrm>
            <a:off x="5123851" y="2319230"/>
            <a:ext cx="3288298" cy="2217925"/>
          </a:xfrm>
          <a:custGeom>
            <a:avLst/>
            <a:gdLst>
              <a:gd name="connsiteX0" fmla="*/ 334208 w 1518812"/>
              <a:gd name="connsiteY0" fmla="*/ 35373 h 407162"/>
              <a:gd name="connsiteX1" fmla="*/ 334208 w 1518812"/>
              <a:gd name="connsiteY1" fmla="*/ 135856 h 407162"/>
              <a:gd name="connsiteX2" fmla="*/ 1288802 w 1518812"/>
              <a:gd name="connsiteY2" fmla="*/ 35373 h 407162"/>
              <a:gd name="connsiteX3" fmla="*/ 1419430 w 1518812"/>
              <a:gd name="connsiteY3" fmla="*/ 75566 h 407162"/>
              <a:gd name="connsiteX4" fmla="*/ 32758 w 1518812"/>
              <a:gd name="connsiteY4" fmla="*/ 15276 h 407162"/>
              <a:gd name="connsiteX5" fmla="*/ 404547 w 1518812"/>
              <a:gd name="connsiteY5" fmla="*/ 407162 h 407162"/>
              <a:gd name="connsiteX6" fmla="*/ 404547 w 1518812"/>
              <a:gd name="connsiteY6" fmla="*/ 407162 h 407162"/>
              <a:gd name="connsiteX0" fmla="*/ 91857 w 1209454"/>
              <a:gd name="connsiteY0" fmla="*/ 6181 h 378870"/>
              <a:gd name="connsiteX1" fmla="*/ 91857 w 1209454"/>
              <a:gd name="connsiteY1" fmla="*/ 106664 h 378870"/>
              <a:gd name="connsiteX2" fmla="*/ 1046451 w 1209454"/>
              <a:gd name="connsiteY2" fmla="*/ 6181 h 378870"/>
              <a:gd name="connsiteX3" fmla="*/ 1177079 w 1209454"/>
              <a:gd name="connsiteY3" fmla="*/ 46374 h 378870"/>
              <a:gd name="connsiteX4" fmla="*/ 695282 w 1209454"/>
              <a:gd name="connsiteY4" fmla="*/ 333746 h 378870"/>
              <a:gd name="connsiteX5" fmla="*/ 162196 w 1209454"/>
              <a:gd name="connsiteY5" fmla="*/ 377970 h 378870"/>
              <a:gd name="connsiteX6" fmla="*/ 162196 w 1209454"/>
              <a:gd name="connsiteY6" fmla="*/ 377970 h 378870"/>
              <a:gd name="connsiteX0" fmla="*/ 91857 w 1169877"/>
              <a:gd name="connsiteY0" fmla="*/ 712 h 372501"/>
              <a:gd name="connsiteX1" fmla="*/ 91857 w 1169877"/>
              <a:gd name="connsiteY1" fmla="*/ 101195 h 372501"/>
              <a:gd name="connsiteX2" fmla="*/ 1046451 w 1169877"/>
              <a:gd name="connsiteY2" fmla="*/ 712 h 372501"/>
              <a:gd name="connsiteX3" fmla="*/ 1119929 w 1169877"/>
              <a:gd name="connsiteY3" fmla="*/ 164730 h 372501"/>
              <a:gd name="connsiteX4" fmla="*/ 695282 w 1169877"/>
              <a:gd name="connsiteY4" fmla="*/ 328277 h 372501"/>
              <a:gd name="connsiteX5" fmla="*/ 162196 w 1169877"/>
              <a:gd name="connsiteY5" fmla="*/ 372501 h 372501"/>
              <a:gd name="connsiteX6" fmla="*/ 162196 w 1169877"/>
              <a:gd name="connsiteY6" fmla="*/ 372501 h 372501"/>
              <a:gd name="connsiteX0" fmla="*/ 10113 w 1065126"/>
              <a:gd name="connsiteY0" fmla="*/ 32867 h 404656"/>
              <a:gd name="connsiteX1" fmla="*/ 500651 w 1065126"/>
              <a:gd name="connsiteY1" fmla="*/ 0 h 404656"/>
              <a:gd name="connsiteX2" fmla="*/ 964707 w 1065126"/>
              <a:gd name="connsiteY2" fmla="*/ 32867 h 404656"/>
              <a:gd name="connsiteX3" fmla="*/ 1038185 w 1065126"/>
              <a:gd name="connsiteY3" fmla="*/ 196885 h 404656"/>
              <a:gd name="connsiteX4" fmla="*/ 613538 w 1065126"/>
              <a:gd name="connsiteY4" fmla="*/ 360432 h 404656"/>
              <a:gd name="connsiteX5" fmla="*/ 80452 w 1065126"/>
              <a:gd name="connsiteY5" fmla="*/ 404656 h 404656"/>
              <a:gd name="connsiteX6" fmla="*/ 80452 w 1065126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0 w 984674"/>
              <a:gd name="connsiteY4" fmla="*/ 404656 h 404656"/>
              <a:gd name="connsiteX5" fmla="*/ 0 w 984674"/>
              <a:gd name="connsiteY5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6" fmla="*/ 0 w 984674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0" fmla="*/ 133402 w 996744"/>
              <a:gd name="connsiteY0" fmla="*/ 0 h 416166"/>
              <a:gd name="connsiteX1" fmla="*/ 884255 w 996744"/>
              <a:gd name="connsiteY1" fmla="*/ 44377 h 416166"/>
              <a:gd name="connsiteX2" fmla="*/ 957733 w 996744"/>
              <a:gd name="connsiteY2" fmla="*/ 208395 h 416166"/>
              <a:gd name="connsiteX3" fmla="*/ 533086 w 996744"/>
              <a:gd name="connsiteY3" fmla="*/ 371942 h 416166"/>
              <a:gd name="connsiteX4" fmla="*/ 137695 w 996744"/>
              <a:gd name="connsiteY4" fmla="*/ 403344 h 416166"/>
              <a:gd name="connsiteX5" fmla="*/ 0 w 996744"/>
              <a:gd name="connsiteY5" fmla="*/ 416166 h 416166"/>
              <a:gd name="connsiteX0" fmla="*/ 133402 w 964694"/>
              <a:gd name="connsiteY0" fmla="*/ 0 h 416166"/>
              <a:gd name="connsiteX1" fmla="*/ 748403 w 964694"/>
              <a:gd name="connsiteY1" fmla="*/ 178663 h 416166"/>
              <a:gd name="connsiteX2" fmla="*/ 957733 w 964694"/>
              <a:gd name="connsiteY2" fmla="*/ 208395 h 416166"/>
              <a:gd name="connsiteX3" fmla="*/ 533086 w 964694"/>
              <a:gd name="connsiteY3" fmla="*/ 371942 h 416166"/>
              <a:gd name="connsiteX4" fmla="*/ 137695 w 964694"/>
              <a:gd name="connsiteY4" fmla="*/ 403344 h 416166"/>
              <a:gd name="connsiteX5" fmla="*/ 0 w 964694"/>
              <a:gd name="connsiteY5" fmla="*/ 416166 h 416166"/>
              <a:gd name="connsiteX0" fmla="*/ 133402 w 1161681"/>
              <a:gd name="connsiteY0" fmla="*/ 0 h 416166"/>
              <a:gd name="connsiteX1" fmla="*/ 748403 w 1161681"/>
              <a:gd name="connsiteY1" fmla="*/ 178663 h 416166"/>
              <a:gd name="connsiteX2" fmla="*/ 1158491 w 1161681"/>
              <a:gd name="connsiteY2" fmla="*/ 352913 h 416166"/>
              <a:gd name="connsiteX3" fmla="*/ 533086 w 1161681"/>
              <a:gd name="connsiteY3" fmla="*/ 371942 h 416166"/>
              <a:gd name="connsiteX4" fmla="*/ 137695 w 1161681"/>
              <a:gd name="connsiteY4" fmla="*/ 403344 h 416166"/>
              <a:gd name="connsiteX5" fmla="*/ 0 w 1161681"/>
              <a:gd name="connsiteY5" fmla="*/ 416166 h 416166"/>
              <a:gd name="connsiteX0" fmla="*/ 133402 w 1160245"/>
              <a:gd name="connsiteY0" fmla="*/ 0 h 478643"/>
              <a:gd name="connsiteX1" fmla="*/ 748403 w 1160245"/>
              <a:gd name="connsiteY1" fmla="*/ 178663 h 478643"/>
              <a:gd name="connsiteX2" fmla="*/ 1158491 w 1160245"/>
              <a:gd name="connsiteY2" fmla="*/ 352913 h 478643"/>
              <a:gd name="connsiteX3" fmla="*/ 593465 w 1160245"/>
              <a:gd name="connsiteY3" fmla="*/ 478092 h 478643"/>
              <a:gd name="connsiteX4" fmla="*/ 137695 w 1160245"/>
              <a:gd name="connsiteY4" fmla="*/ 403344 h 478643"/>
              <a:gd name="connsiteX5" fmla="*/ 0 w 1160245"/>
              <a:gd name="connsiteY5" fmla="*/ 416166 h 478643"/>
              <a:gd name="connsiteX0" fmla="*/ 133402 w 1160245"/>
              <a:gd name="connsiteY0" fmla="*/ 0 h 543035"/>
              <a:gd name="connsiteX1" fmla="*/ 748403 w 1160245"/>
              <a:gd name="connsiteY1" fmla="*/ 178663 h 543035"/>
              <a:gd name="connsiteX2" fmla="*/ 1158491 w 1160245"/>
              <a:gd name="connsiteY2" fmla="*/ 352913 h 543035"/>
              <a:gd name="connsiteX3" fmla="*/ 593465 w 1160245"/>
              <a:gd name="connsiteY3" fmla="*/ 478092 h 543035"/>
              <a:gd name="connsiteX4" fmla="*/ 346001 w 1160245"/>
              <a:gd name="connsiteY4" fmla="*/ 542746 h 543035"/>
              <a:gd name="connsiteX5" fmla="*/ 0 w 1160245"/>
              <a:gd name="connsiteY5" fmla="*/ 416166 h 543035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350529 w 1164773"/>
              <a:gd name="connsiteY4" fmla="*/ 542746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548"/>
              <a:gd name="connsiteY0" fmla="*/ 0 h 774263"/>
              <a:gd name="connsiteX1" fmla="*/ 752931 w 1163548"/>
              <a:gd name="connsiteY1" fmla="*/ 178663 h 774263"/>
              <a:gd name="connsiteX2" fmla="*/ 754921 w 1163548"/>
              <a:gd name="connsiteY2" fmla="*/ 177413 h 774263"/>
              <a:gd name="connsiteX3" fmla="*/ 1163019 w 1163548"/>
              <a:gd name="connsiteY3" fmla="*/ 352913 h 774263"/>
              <a:gd name="connsiteX4" fmla="*/ 658371 w 1163548"/>
              <a:gd name="connsiteY4" fmla="*/ 481929 h 774263"/>
              <a:gd name="connsiteX5" fmla="*/ 238828 w 1163548"/>
              <a:gd name="connsiteY5" fmla="*/ 559372 h 774263"/>
              <a:gd name="connsiteX6" fmla="*/ 0 w 1163548"/>
              <a:gd name="connsiteY6" fmla="*/ 774263 h 774263"/>
              <a:gd name="connsiteX0" fmla="*/ 137930 w 1172650"/>
              <a:gd name="connsiteY0" fmla="*/ 0 h 774263"/>
              <a:gd name="connsiteX1" fmla="*/ 752931 w 1172650"/>
              <a:gd name="connsiteY1" fmla="*/ 178663 h 774263"/>
              <a:gd name="connsiteX2" fmla="*/ 972284 w 1172650"/>
              <a:gd name="connsiteY2" fmla="*/ 223454 h 774263"/>
              <a:gd name="connsiteX3" fmla="*/ 1163019 w 1172650"/>
              <a:gd name="connsiteY3" fmla="*/ 352913 h 774263"/>
              <a:gd name="connsiteX4" fmla="*/ 658371 w 1172650"/>
              <a:gd name="connsiteY4" fmla="*/ 481929 h 774263"/>
              <a:gd name="connsiteX5" fmla="*/ 238828 w 1172650"/>
              <a:gd name="connsiteY5" fmla="*/ 559372 h 774263"/>
              <a:gd name="connsiteX6" fmla="*/ 0 w 1172650"/>
              <a:gd name="connsiteY6" fmla="*/ 774263 h 774263"/>
              <a:gd name="connsiteX0" fmla="*/ 137930 w 1163294"/>
              <a:gd name="connsiteY0" fmla="*/ 0 h 774263"/>
              <a:gd name="connsiteX1" fmla="*/ 752931 w 1163294"/>
              <a:gd name="connsiteY1" fmla="*/ 178663 h 774263"/>
              <a:gd name="connsiteX2" fmla="*/ 972284 w 1163294"/>
              <a:gd name="connsiteY2" fmla="*/ 223454 h 774263"/>
              <a:gd name="connsiteX3" fmla="*/ 1163019 w 1163294"/>
              <a:gd name="connsiteY3" fmla="*/ 352913 h 774263"/>
              <a:gd name="connsiteX4" fmla="*/ 658371 w 1163294"/>
              <a:gd name="connsiteY4" fmla="*/ 481929 h 774263"/>
              <a:gd name="connsiteX5" fmla="*/ 238828 w 1163294"/>
              <a:gd name="connsiteY5" fmla="*/ 559372 h 774263"/>
              <a:gd name="connsiteX6" fmla="*/ 0 w 1163294"/>
              <a:gd name="connsiteY6" fmla="*/ 774263 h 774263"/>
              <a:gd name="connsiteX0" fmla="*/ 137930 w 1121154"/>
              <a:gd name="connsiteY0" fmla="*/ 0 h 774263"/>
              <a:gd name="connsiteX1" fmla="*/ 752931 w 1121154"/>
              <a:gd name="connsiteY1" fmla="*/ 178663 h 774263"/>
              <a:gd name="connsiteX2" fmla="*/ 972284 w 1121154"/>
              <a:gd name="connsiteY2" fmla="*/ 223454 h 774263"/>
              <a:gd name="connsiteX3" fmla="*/ 1120754 w 1121154"/>
              <a:gd name="connsiteY3" fmla="*/ 345240 h 774263"/>
              <a:gd name="connsiteX4" fmla="*/ 658371 w 1121154"/>
              <a:gd name="connsiteY4" fmla="*/ 481929 h 774263"/>
              <a:gd name="connsiteX5" fmla="*/ 238828 w 1121154"/>
              <a:gd name="connsiteY5" fmla="*/ 559372 h 774263"/>
              <a:gd name="connsiteX6" fmla="*/ 0 w 1121154"/>
              <a:gd name="connsiteY6" fmla="*/ 774263 h 774263"/>
              <a:gd name="connsiteX0" fmla="*/ 137930 w 1120901"/>
              <a:gd name="connsiteY0" fmla="*/ 0 h 774263"/>
              <a:gd name="connsiteX1" fmla="*/ 752931 w 1120901"/>
              <a:gd name="connsiteY1" fmla="*/ 178663 h 774263"/>
              <a:gd name="connsiteX2" fmla="*/ 972284 w 1120901"/>
              <a:gd name="connsiteY2" fmla="*/ 223454 h 774263"/>
              <a:gd name="connsiteX3" fmla="*/ 1120754 w 1120901"/>
              <a:gd name="connsiteY3" fmla="*/ 345240 h 774263"/>
              <a:gd name="connsiteX4" fmla="*/ 658371 w 1120901"/>
              <a:gd name="connsiteY4" fmla="*/ 481929 h 774263"/>
              <a:gd name="connsiteX5" fmla="*/ 238828 w 1120901"/>
              <a:gd name="connsiteY5" fmla="*/ 559372 h 774263"/>
              <a:gd name="connsiteX6" fmla="*/ 0 w 1120901"/>
              <a:gd name="connsiteY6" fmla="*/ 774263 h 774263"/>
              <a:gd name="connsiteX0" fmla="*/ 137930 w 1120852"/>
              <a:gd name="connsiteY0" fmla="*/ 0 h 774263"/>
              <a:gd name="connsiteX1" fmla="*/ 752931 w 1120852"/>
              <a:gd name="connsiteY1" fmla="*/ 178663 h 774263"/>
              <a:gd name="connsiteX2" fmla="*/ 972284 w 1120852"/>
              <a:gd name="connsiteY2" fmla="*/ 223454 h 774263"/>
              <a:gd name="connsiteX3" fmla="*/ 1120754 w 1120852"/>
              <a:gd name="connsiteY3" fmla="*/ 345240 h 774263"/>
              <a:gd name="connsiteX4" fmla="*/ 658371 w 1120852"/>
              <a:gd name="connsiteY4" fmla="*/ 481929 h 774263"/>
              <a:gd name="connsiteX5" fmla="*/ 238828 w 1120852"/>
              <a:gd name="connsiteY5" fmla="*/ 559372 h 774263"/>
              <a:gd name="connsiteX6" fmla="*/ 0 w 1120852"/>
              <a:gd name="connsiteY6" fmla="*/ 774263 h 774263"/>
              <a:gd name="connsiteX0" fmla="*/ 137930 w 990468"/>
              <a:gd name="connsiteY0" fmla="*/ 0 h 774263"/>
              <a:gd name="connsiteX1" fmla="*/ 752931 w 990468"/>
              <a:gd name="connsiteY1" fmla="*/ 178663 h 774263"/>
              <a:gd name="connsiteX2" fmla="*/ 972284 w 990468"/>
              <a:gd name="connsiteY2" fmla="*/ 223454 h 774263"/>
              <a:gd name="connsiteX3" fmla="*/ 900373 w 990468"/>
              <a:gd name="connsiteY3" fmla="*/ 398955 h 774263"/>
              <a:gd name="connsiteX4" fmla="*/ 658371 w 990468"/>
              <a:gd name="connsiteY4" fmla="*/ 481929 h 774263"/>
              <a:gd name="connsiteX5" fmla="*/ 238828 w 990468"/>
              <a:gd name="connsiteY5" fmla="*/ 559372 h 774263"/>
              <a:gd name="connsiteX6" fmla="*/ 0 w 990468"/>
              <a:gd name="connsiteY6" fmla="*/ 774263 h 774263"/>
              <a:gd name="connsiteX0" fmla="*/ 137930 w 944396"/>
              <a:gd name="connsiteY0" fmla="*/ 0 h 774263"/>
              <a:gd name="connsiteX1" fmla="*/ 752931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44396"/>
              <a:gd name="connsiteY0" fmla="*/ 0 h 774263"/>
              <a:gd name="connsiteX1" fmla="*/ 752931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44396"/>
              <a:gd name="connsiteY0" fmla="*/ 0 h 774263"/>
              <a:gd name="connsiteX1" fmla="*/ 737836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18474"/>
              <a:gd name="connsiteY0" fmla="*/ 0 h 774263"/>
              <a:gd name="connsiteX1" fmla="*/ 737836 w 918474"/>
              <a:gd name="connsiteY1" fmla="*/ 178663 h 774263"/>
              <a:gd name="connsiteX2" fmla="*/ 904358 w 918474"/>
              <a:gd name="connsiteY2" fmla="*/ 204270 h 774263"/>
              <a:gd name="connsiteX3" fmla="*/ 901339 w 918474"/>
              <a:gd name="connsiteY3" fmla="*/ 205549 h 774263"/>
              <a:gd name="connsiteX4" fmla="*/ 900373 w 918474"/>
              <a:gd name="connsiteY4" fmla="*/ 398955 h 774263"/>
              <a:gd name="connsiteX5" fmla="*/ 658371 w 918474"/>
              <a:gd name="connsiteY5" fmla="*/ 481929 h 774263"/>
              <a:gd name="connsiteX6" fmla="*/ 238828 w 918474"/>
              <a:gd name="connsiteY6" fmla="*/ 559372 h 774263"/>
              <a:gd name="connsiteX7" fmla="*/ 0 w 918474"/>
              <a:gd name="connsiteY7" fmla="*/ 774263 h 774263"/>
              <a:gd name="connsiteX0" fmla="*/ 137930 w 930365"/>
              <a:gd name="connsiteY0" fmla="*/ 0 h 774263"/>
              <a:gd name="connsiteX1" fmla="*/ 737836 w 930365"/>
              <a:gd name="connsiteY1" fmla="*/ 178663 h 774263"/>
              <a:gd name="connsiteX2" fmla="*/ 904358 w 930365"/>
              <a:gd name="connsiteY2" fmla="*/ 204270 h 774263"/>
              <a:gd name="connsiteX3" fmla="*/ 927000 w 930365"/>
              <a:gd name="connsiteY3" fmla="*/ 224733 h 774263"/>
              <a:gd name="connsiteX4" fmla="*/ 900373 w 930365"/>
              <a:gd name="connsiteY4" fmla="*/ 398955 h 774263"/>
              <a:gd name="connsiteX5" fmla="*/ 658371 w 930365"/>
              <a:gd name="connsiteY5" fmla="*/ 481929 h 774263"/>
              <a:gd name="connsiteX6" fmla="*/ 238828 w 930365"/>
              <a:gd name="connsiteY6" fmla="*/ 559372 h 774263"/>
              <a:gd name="connsiteX7" fmla="*/ 0 w 930365"/>
              <a:gd name="connsiteY7" fmla="*/ 774263 h 774263"/>
              <a:gd name="connsiteX0" fmla="*/ 137930 w 930365"/>
              <a:gd name="connsiteY0" fmla="*/ 0 h 774263"/>
              <a:gd name="connsiteX1" fmla="*/ 737836 w 930365"/>
              <a:gd name="connsiteY1" fmla="*/ 178663 h 774263"/>
              <a:gd name="connsiteX2" fmla="*/ 770016 w 930365"/>
              <a:gd name="connsiteY2" fmla="*/ 238801 h 774263"/>
              <a:gd name="connsiteX3" fmla="*/ 927000 w 930365"/>
              <a:gd name="connsiteY3" fmla="*/ 224733 h 774263"/>
              <a:gd name="connsiteX4" fmla="*/ 900373 w 930365"/>
              <a:gd name="connsiteY4" fmla="*/ 398955 h 774263"/>
              <a:gd name="connsiteX5" fmla="*/ 658371 w 930365"/>
              <a:gd name="connsiteY5" fmla="*/ 481929 h 774263"/>
              <a:gd name="connsiteX6" fmla="*/ 238828 w 930365"/>
              <a:gd name="connsiteY6" fmla="*/ 559372 h 774263"/>
              <a:gd name="connsiteX7" fmla="*/ 0 w 930365"/>
              <a:gd name="connsiteY7" fmla="*/ 774263 h 774263"/>
              <a:gd name="connsiteX0" fmla="*/ 137930 w 921245"/>
              <a:gd name="connsiteY0" fmla="*/ 0 h 774263"/>
              <a:gd name="connsiteX1" fmla="*/ 737836 w 921245"/>
              <a:gd name="connsiteY1" fmla="*/ 178663 h 774263"/>
              <a:gd name="connsiteX2" fmla="*/ 770016 w 921245"/>
              <a:gd name="connsiteY2" fmla="*/ 238801 h 774263"/>
              <a:gd name="connsiteX3" fmla="*/ 908886 w 921245"/>
              <a:gd name="connsiteY3" fmla="*/ 213223 h 774263"/>
              <a:gd name="connsiteX4" fmla="*/ 900373 w 921245"/>
              <a:gd name="connsiteY4" fmla="*/ 398955 h 774263"/>
              <a:gd name="connsiteX5" fmla="*/ 658371 w 921245"/>
              <a:gd name="connsiteY5" fmla="*/ 481929 h 774263"/>
              <a:gd name="connsiteX6" fmla="*/ 238828 w 921245"/>
              <a:gd name="connsiteY6" fmla="*/ 559372 h 774263"/>
              <a:gd name="connsiteX7" fmla="*/ 0 w 921245"/>
              <a:gd name="connsiteY7" fmla="*/ 774263 h 774263"/>
              <a:gd name="connsiteX0" fmla="*/ 137930 w 941217"/>
              <a:gd name="connsiteY0" fmla="*/ 0 h 774263"/>
              <a:gd name="connsiteX1" fmla="*/ 737836 w 941217"/>
              <a:gd name="connsiteY1" fmla="*/ 178663 h 774263"/>
              <a:gd name="connsiteX2" fmla="*/ 770016 w 941217"/>
              <a:gd name="connsiteY2" fmla="*/ 238801 h 774263"/>
              <a:gd name="connsiteX3" fmla="*/ 908886 w 941217"/>
              <a:gd name="connsiteY3" fmla="*/ 213223 h 774263"/>
              <a:gd name="connsiteX4" fmla="*/ 900373 w 941217"/>
              <a:gd name="connsiteY4" fmla="*/ 398955 h 774263"/>
              <a:gd name="connsiteX5" fmla="*/ 658371 w 941217"/>
              <a:gd name="connsiteY5" fmla="*/ 481929 h 774263"/>
              <a:gd name="connsiteX6" fmla="*/ 238828 w 941217"/>
              <a:gd name="connsiteY6" fmla="*/ 559372 h 774263"/>
              <a:gd name="connsiteX7" fmla="*/ 0 w 941217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737836 w 950233"/>
              <a:gd name="connsiteY0" fmla="*/ 0 h 595600"/>
              <a:gd name="connsiteX1" fmla="*/ 770016 w 950233"/>
              <a:gd name="connsiteY1" fmla="*/ 60138 h 595600"/>
              <a:gd name="connsiteX2" fmla="*/ 908886 w 950233"/>
              <a:gd name="connsiteY2" fmla="*/ 34560 h 595600"/>
              <a:gd name="connsiteX3" fmla="*/ 900373 w 950233"/>
              <a:gd name="connsiteY3" fmla="*/ 220292 h 595600"/>
              <a:gd name="connsiteX4" fmla="*/ 658371 w 950233"/>
              <a:gd name="connsiteY4" fmla="*/ 303266 h 595600"/>
              <a:gd name="connsiteX5" fmla="*/ 238828 w 950233"/>
              <a:gd name="connsiteY5" fmla="*/ 380709 h 595600"/>
              <a:gd name="connsiteX6" fmla="*/ 0 w 950233"/>
              <a:gd name="connsiteY6" fmla="*/ 595600 h 595600"/>
              <a:gd name="connsiteX0" fmla="*/ 737836 w 1019766"/>
              <a:gd name="connsiteY0" fmla="*/ 0 h 595600"/>
              <a:gd name="connsiteX1" fmla="*/ 770016 w 1019766"/>
              <a:gd name="connsiteY1" fmla="*/ 60138 h 595600"/>
              <a:gd name="connsiteX2" fmla="*/ 908886 w 1019766"/>
              <a:gd name="connsiteY2" fmla="*/ 34560 h 595600"/>
              <a:gd name="connsiteX3" fmla="*/ 1006639 w 1019766"/>
              <a:gd name="connsiteY3" fmla="*/ 199829 h 595600"/>
              <a:gd name="connsiteX4" fmla="*/ 658371 w 1019766"/>
              <a:gd name="connsiteY4" fmla="*/ 303266 h 595600"/>
              <a:gd name="connsiteX5" fmla="*/ 238828 w 1019766"/>
              <a:gd name="connsiteY5" fmla="*/ 380709 h 595600"/>
              <a:gd name="connsiteX6" fmla="*/ 0 w 1019766"/>
              <a:gd name="connsiteY6" fmla="*/ 595600 h 595600"/>
              <a:gd name="connsiteX0" fmla="*/ 737836 w 1020250"/>
              <a:gd name="connsiteY0" fmla="*/ 0 h 595600"/>
              <a:gd name="connsiteX1" fmla="*/ 770016 w 1020250"/>
              <a:gd name="connsiteY1" fmla="*/ 60138 h 595600"/>
              <a:gd name="connsiteX2" fmla="*/ 908886 w 1020250"/>
              <a:gd name="connsiteY2" fmla="*/ 34560 h 595600"/>
              <a:gd name="connsiteX3" fmla="*/ 1006639 w 1020250"/>
              <a:gd name="connsiteY3" fmla="*/ 199829 h 595600"/>
              <a:gd name="connsiteX4" fmla="*/ 651126 w 1020250"/>
              <a:gd name="connsiteY4" fmla="*/ 290988 h 595600"/>
              <a:gd name="connsiteX5" fmla="*/ 238828 w 1020250"/>
              <a:gd name="connsiteY5" fmla="*/ 380709 h 595600"/>
              <a:gd name="connsiteX6" fmla="*/ 0 w 1020250"/>
              <a:gd name="connsiteY6" fmla="*/ 595600 h 595600"/>
              <a:gd name="connsiteX0" fmla="*/ 737836 w 1023439"/>
              <a:gd name="connsiteY0" fmla="*/ 0 h 595600"/>
              <a:gd name="connsiteX1" fmla="*/ 770016 w 1023439"/>
              <a:gd name="connsiteY1" fmla="*/ 60138 h 595600"/>
              <a:gd name="connsiteX2" fmla="*/ 908886 w 1023439"/>
              <a:gd name="connsiteY2" fmla="*/ 34560 h 595600"/>
              <a:gd name="connsiteX3" fmla="*/ 1010262 w 1023439"/>
              <a:gd name="connsiteY3" fmla="*/ 199829 h 595600"/>
              <a:gd name="connsiteX4" fmla="*/ 651126 w 1023439"/>
              <a:gd name="connsiteY4" fmla="*/ 290988 h 595600"/>
              <a:gd name="connsiteX5" fmla="*/ 238828 w 1023439"/>
              <a:gd name="connsiteY5" fmla="*/ 380709 h 595600"/>
              <a:gd name="connsiteX6" fmla="*/ 0 w 1023439"/>
              <a:gd name="connsiteY6" fmla="*/ 595600 h 595600"/>
              <a:gd name="connsiteX0" fmla="*/ 737836 w 1038086"/>
              <a:gd name="connsiteY0" fmla="*/ 0 h 595600"/>
              <a:gd name="connsiteX1" fmla="*/ 770016 w 1038086"/>
              <a:gd name="connsiteY1" fmla="*/ 60138 h 595600"/>
              <a:gd name="connsiteX2" fmla="*/ 908886 w 1038086"/>
              <a:gd name="connsiteY2" fmla="*/ 34560 h 595600"/>
              <a:gd name="connsiteX3" fmla="*/ 1010262 w 1038086"/>
              <a:gd name="connsiteY3" fmla="*/ 199829 h 595600"/>
              <a:gd name="connsiteX4" fmla="*/ 1006096 w 1038086"/>
              <a:gd name="connsiteY4" fmla="*/ 200819 h 595600"/>
              <a:gd name="connsiteX5" fmla="*/ 651126 w 1038086"/>
              <a:gd name="connsiteY5" fmla="*/ 290988 h 595600"/>
              <a:gd name="connsiteX6" fmla="*/ 238828 w 1038086"/>
              <a:gd name="connsiteY6" fmla="*/ 380709 h 595600"/>
              <a:gd name="connsiteX7" fmla="*/ 0 w 1038086"/>
              <a:gd name="connsiteY7" fmla="*/ 595600 h 595600"/>
              <a:gd name="connsiteX0" fmla="*/ 737836 w 1015610"/>
              <a:gd name="connsiteY0" fmla="*/ 0 h 595600"/>
              <a:gd name="connsiteX1" fmla="*/ 770016 w 1015610"/>
              <a:gd name="connsiteY1" fmla="*/ 60138 h 595600"/>
              <a:gd name="connsiteX2" fmla="*/ 908886 w 1015610"/>
              <a:gd name="connsiteY2" fmla="*/ 34560 h 595600"/>
              <a:gd name="connsiteX3" fmla="*/ 1010262 w 1015610"/>
              <a:gd name="connsiteY3" fmla="*/ 199829 h 595600"/>
              <a:gd name="connsiteX4" fmla="*/ 963831 w 1015610"/>
              <a:gd name="connsiteY4" fmla="*/ 220259 h 595600"/>
              <a:gd name="connsiteX5" fmla="*/ 651126 w 1015610"/>
              <a:gd name="connsiteY5" fmla="*/ 290988 h 595600"/>
              <a:gd name="connsiteX6" fmla="*/ 238828 w 1015610"/>
              <a:gd name="connsiteY6" fmla="*/ 380709 h 595600"/>
              <a:gd name="connsiteX7" fmla="*/ 0 w 1015610"/>
              <a:gd name="connsiteY7" fmla="*/ 595600 h 595600"/>
              <a:gd name="connsiteX0" fmla="*/ 737836 w 1036538"/>
              <a:gd name="connsiteY0" fmla="*/ 0 h 595600"/>
              <a:gd name="connsiteX1" fmla="*/ 770016 w 1036538"/>
              <a:gd name="connsiteY1" fmla="*/ 60138 h 595600"/>
              <a:gd name="connsiteX2" fmla="*/ 908886 w 1036538"/>
              <a:gd name="connsiteY2" fmla="*/ 34560 h 595600"/>
              <a:gd name="connsiteX3" fmla="*/ 1034414 w 1036538"/>
              <a:gd name="connsiteY3" fmla="*/ 89330 h 595600"/>
              <a:gd name="connsiteX4" fmla="*/ 963831 w 1036538"/>
              <a:gd name="connsiteY4" fmla="*/ 220259 h 595600"/>
              <a:gd name="connsiteX5" fmla="*/ 651126 w 1036538"/>
              <a:gd name="connsiteY5" fmla="*/ 290988 h 595600"/>
              <a:gd name="connsiteX6" fmla="*/ 238828 w 1036538"/>
              <a:gd name="connsiteY6" fmla="*/ 380709 h 595600"/>
              <a:gd name="connsiteX7" fmla="*/ 0 w 1036538"/>
              <a:gd name="connsiteY7" fmla="*/ 595600 h 595600"/>
              <a:gd name="connsiteX0" fmla="*/ 737836 w 1098960"/>
              <a:gd name="connsiteY0" fmla="*/ 0 h 595600"/>
              <a:gd name="connsiteX1" fmla="*/ 770016 w 1098960"/>
              <a:gd name="connsiteY1" fmla="*/ 60138 h 595600"/>
              <a:gd name="connsiteX2" fmla="*/ 908886 w 1098960"/>
              <a:gd name="connsiteY2" fmla="*/ 34560 h 595600"/>
              <a:gd name="connsiteX3" fmla="*/ 1034414 w 1098960"/>
              <a:gd name="connsiteY3" fmla="*/ 89330 h 595600"/>
              <a:gd name="connsiteX4" fmla="*/ 963831 w 1098960"/>
              <a:gd name="connsiteY4" fmla="*/ 220259 h 595600"/>
              <a:gd name="connsiteX5" fmla="*/ 651126 w 1098960"/>
              <a:gd name="connsiteY5" fmla="*/ 290988 h 595600"/>
              <a:gd name="connsiteX6" fmla="*/ 238828 w 1098960"/>
              <a:gd name="connsiteY6" fmla="*/ 380709 h 595600"/>
              <a:gd name="connsiteX7" fmla="*/ 0 w 1098960"/>
              <a:gd name="connsiteY7" fmla="*/ 595600 h 595600"/>
              <a:gd name="connsiteX0" fmla="*/ 737836 w 1057033"/>
              <a:gd name="connsiteY0" fmla="*/ 0 h 595600"/>
              <a:gd name="connsiteX1" fmla="*/ 770016 w 1057033"/>
              <a:gd name="connsiteY1" fmla="*/ 60138 h 595600"/>
              <a:gd name="connsiteX2" fmla="*/ 908886 w 1057033"/>
              <a:gd name="connsiteY2" fmla="*/ 34560 h 595600"/>
              <a:gd name="connsiteX3" fmla="*/ 1034414 w 1057033"/>
              <a:gd name="connsiteY3" fmla="*/ 89330 h 595600"/>
              <a:gd name="connsiteX4" fmla="*/ 1050775 w 1057033"/>
              <a:gd name="connsiteY4" fmla="*/ 118968 h 595600"/>
              <a:gd name="connsiteX5" fmla="*/ 963831 w 1057033"/>
              <a:gd name="connsiteY5" fmla="*/ 220259 h 595600"/>
              <a:gd name="connsiteX6" fmla="*/ 651126 w 1057033"/>
              <a:gd name="connsiteY6" fmla="*/ 290988 h 595600"/>
              <a:gd name="connsiteX7" fmla="*/ 238828 w 1057033"/>
              <a:gd name="connsiteY7" fmla="*/ 380709 h 595600"/>
              <a:gd name="connsiteX8" fmla="*/ 0 w 1057033"/>
              <a:gd name="connsiteY8" fmla="*/ 595600 h 595600"/>
              <a:gd name="connsiteX0" fmla="*/ 737836 w 1039227"/>
              <a:gd name="connsiteY0" fmla="*/ 0 h 595600"/>
              <a:gd name="connsiteX1" fmla="*/ 770016 w 1039227"/>
              <a:gd name="connsiteY1" fmla="*/ 60138 h 595600"/>
              <a:gd name="connsiteX2" fmla="*/ 908886 w 1039227"/>
              <a:gd name="connsiteY2" fmla="*/ 34560 h 595600"/>
              <a:gd name="connsiteX3" fmla="*/ 1034414 w 1039227"/>
              <a:gd name="connsiteY3" fmla="*/ 89330 h 595600"/>
              <a:gd name="connsiteX4" fmla="*/ 1008510 w 1039227"/>
              <a:gd name="connsiteY4" fmla="*/ 162963 h 595600"/>
              <a:gd name="connsiteX5" fmla="*/ 963831 w 1039227"/>
              <a:gd name="connsiteY5" fmla="*/ 220259 h 595600"/>
              <a:gd name="connsiteX6" fmla="*/ 651126 w 1039227"/>
              <a:gd name="connsiteY6" fmla="*/ 290988 h 595600"/>
              <a:gd name="connsiteX7" fmla="*/ 238828 w 1039227"/>
              <a:gd name="connsiteY7" fmla="*/ 380709 h 595600"/>
              <a:gd name="connsiteX8" fmla="*/ 0 w 1039227"/>
              <a:gd name="connsiteY8" fmla="*/ 595600 h 595600"/>
              <a:gd name="connsiteX0" fmla="*/ 737836 w 1011569"/>
              <a:gd name="connsiteY0" fmla="*/ 0 h 595600"/>
              <a:gd name="connsiteX1" fmla="*/ 770016 w 1011569"/>
              <a:gd name="connsiteY1" fmla="*/ 60138 h 595600"/>
              <a:gd name="connsiteX2" fmla="*/ 908886 w 1011569"/>
              <a:gd name="connsiteY2" fmla="*/ 34560 h 595600"/>
              <a:gd name="connsiteX3" fmla="*/ 978866 w 1011569"/>
              <a:gd name="connsiteY3" fmla="*/ 85238 h 595600"/>
              <a:gd name="connsiteX4" fmla="*/ 1008510 w 1011569"/>
              <a:gd name="connsiteY4" fmla="*/ 162963 h 595600"/>
              <a:gd name="connsiteX5" fmla="*/ 963831 w 1011569"/>
              <a:gd name="connsiteY5" fmla="*/ 220259 h 595600"/>
              <a:gd name="connsiteX6" fmla="*/ 651126 w 1011569"/>
              <a:gd name="connsiteY6" fmla="*/ 290988 h 595600"/>
              <a:gd name="connsiteX7" fmla="*/ 238828 w 1011569"/>
              <a:gd name="connsiteY7" fmla="*/ 380709 h 595600"/>
              <a:gd name="connsiteX8" fmla="*/ 0 w 1011569"/>
              <a:gd name="connsiteY8" fmla="*/ 595600 h 595600"/>
              <a:gd name="connsiteX0" fmla="*/ 737836 w 1017329"/>
              <a:gd name="connsiteY0" fmla="*/ 0 h 595600"/>
              <a:gd name="connsiteX1" fmla="*/ 770016 w 1017329"/>
              <a:gd name="connsiteY1" fmla="*/ 60138 h 595600"/>
              <a:gd name="connsiteX2" fmla="*/ 908886 w 1017329"/>
              <a:gd name="connsiteY2" fmla="*/ 34560 h 595600"/>
              <a:gd name="connsiteX3" fmla="*/ 978866 w 1017329"/>
              <a:gd name="connsiteY3" fmla="*/ 85238 h 595600"/>
              <a:gd name="connsiteX4" fmla="*/ 1008510 w 1017329"/>
              <a:gd name="connsiteY4" fmla="*/ 162963 h 595600"/>
              <a:gd name="connsiteX5" fmla="*/ 963831 w 1017329"/>
              <a:gd name="connsiteY5" fmla="*/ 220259 h 595600"/>
              <a:gd name="connsiteX6" fmla="*/ 651126 w 1017329"/>
              <a:gd name="connsiteY6" fmla="*/ 290988 h 595600"/>
              <a:gd name="connsiteX7" fmla="*/ 238828 w 1017329"/>
              <a:gd name="connsiteY7" fmla="*/ 380709 h 595600"/>
              <a:gd name="connsiteX8" fmla="*/ 0 w 1017329"/>
              <a:gd name="connsiteY8" fmla="*/ 595600 h 595600"/>
              <a:gd name="connsiteX0" fmla="*/ 737836 w 1012933"/>
              <a:gd name="connsiteY0" fmla="*/ 0 h 595600"/>
              <a:gd name="connsiteX1" fmla="*/ 770016 w 1012933"/>
              <a:gd name="connsiteY1" fmla="*/ 60138 h 595600"/>
              <a:gd name="connsiteX2" fmla="*/ 908886 w 1012933"/>
              <a:gd name="connsiteY2" fmla="*/ 34560 h 595600"/>
              <a:gd name="connsiteX3" fmla="*/ 960753 w 1012933"/>
              <a:gd name="connsiteY3" fmla="*/ 80122 h 595600"/>
              <a:gd name="connsiteX4" fmla="*/ 1008510 w 1012933"/>
              <a:gd name="connsiteY4" fmla="*/ 162963 h 595600"/>
              <a:gd name="connsiteX5" fmla="*/ 963831 w 1012933"/>
              <a:gd name="connsiteY5" fmla="*/ 220259 h 595600"/>
              <a:gd name="connsiteX6" fmla="*/ 651126 w 1012933"/>
              <a:gd name="connsiteY6" fmla="*/ 290988 h 595600"/>
              <a:gd name="connsiteX7" fmla="*/ 238828 w 1012933"/>
              <a:gd name="connsiteY7" fmla="*/ 380709 h 595600"/>
              <a:gd name="connsiteX8" fmla="*/ 0 w 1012933"/>
              <a:gd name="connsiteY8" fmla="*/ 595600 h 595600"/>
              <a:gd name="connsiteX0" fmla="*/ 737836 w 1036487"/>
              <a:gd name="connsiteY0" fmla="*/ 0 h 595600"/>
              <a:gd name="connsiteX1" fmla="*/ 770016 w 1036487"/>
              <a:gd name="connsiteY1" fmla="*/ 60138 h 595600"/>
              <a:gd name="connsiteX2" fmla="*/ 908886 w 1036487"/>
              <a:gd name="connsiteY2" fmla="*/ 34560 h 595600"/>
              <a:gd name="connsiteX3" fmla="*/ 960753 w 1036487"/>
              <a:gd name="connsiteY3" fmla="*/ 80122 h 595600"/>
              <a:gd name="connsiteX4" fmla="*/ 1035077 w 1036487"/>
              <a:gd name="connsiteY4" fmla="*/ 121015 h 595600"/>
              <a:gd name="connsiteX5" fmla="*/ 963831 w 1036487"/>
              <a:gd name="connsiteY5" fmla="*/ 220259 h 595600"/>
              <a:gd name="connsiteX6" fmla="*/ 651126 w 1036487"/>
              <a:gd name="connsiteY6" fmla="*/ 290988 h 595600"/>
              <a:gd name="connsiteX7" fmla="*/ 238828 w 1036487"/>
              <a:gd name="connsiteY7" fmla="*/ 380709 h 595600"/>
              <a:gd name="connsiteX8" fmla="*/ 0 w 1036487"/>
              <a:gd name="connsiteY8" fmla="*/ 595600 h 595600"/>
              <a:gd name="connsiteX0" fmla="*/ 737836 w 1037077"/>
              <a:gd name="connsiteY0" fmla="*/ 0 h 595600"/>
              <a:gd name="connsiteX1" fmla="*/ 770016 w 1037077"/>
              <a:gd name="connsiteY1" fmla="*/ 60138 h 595600"/>
              <a:gd name="connsiteX2" fmla="*/ 908886 w 1037077"/>
              <a:gd name="connsiteY2" fmla="*/ 34560 h 595600"/>
              <a:gd name="connsiteX3" fmla="*/ 960753 w 1037077"/>
              <a:gd name="connsiteY3" fmla="*/ 80122 h 595600"/>
              <a:gd name="connsiteX4" fmla="*/ 1035077 w 1037077"/>
              <a:gd name="connsiteY4" fmla="*/ 121015 h 595600"/>
              <a:gd name="connsiteX5" fmla="*/ 963831 w 1037077"/>
              <a:gd name="connsiteY5" fmla="*/ 220259 h 595600"/>
              <a:gd name="connsiteX6" fmla="*/ 651126 w 1037077"/>
              <a:gd name="connsiteY6" fmla="*/ 290988 h 595600"/>
              <a:gd name="connsiteX7" fmla="*/ 238828 w 1037077"/>
              <a:gd name="connsiteY7" fmla="*/ 380709 h 595600"/>
              <a:gd name="connsiteX8" fmla="*/ 0 w 1037077"/>
              <a:gd name="connsiteY8" fmla="*/ 595600 h 595600"/>
              <a:gd name="connsiteX0" fmla="*/ 737836 w 1037077"/>
              <a:gd name="connsiteY0" fmla="*/ 0 h 595600"/>
              <a:gd name="connsiteX1" fmla="*/ 770016 w 1037077"/>
              <a:gd name="connsiteY1" fmla="*/ 60138 h 595600"/>
              <a:gd name="connsiteX2" fmla="*/ 908886 w 1037077"/>
              <a:gd name="connsiteY2" fmla="*/ 34560 h 595600"/>
              <a:gd name="connsiteX3" fmla="*/ 960753 w 1037077"/>
              <a:gd name="connsiteY3" fmla="*/ 80122 h 595600"/>
              <a:gd name="connsiteX4" fmla="*/ 1035077 w 1037077"/>
              <a:gd name="connsiteY4" fmla="*/ 121015 h 595600"/>
              <a:gd name="connsiteX5" fmla="*/ 963831 w 1037077"/>
              <a:gd name="connsiteY5" fmla="*/ 220259 h 595600"/>
              <a:gd name="connsiteX6" fmla="*/ 651126 w 1037077"/>
              <a:gd name="connsiteY6" fmla="*/ 290988 h 595600"/>
              <a:gd name="connsiteX7" fmla="*/ 238828 w 1037077"/>
              <a:gd name="connsiteY7" fmla="*/ 380709 h 595600"/>
              <a:gd name="connsiteX8" fmla="*/ 0 w 1037077"/>
              <a:gd name="connsiteY8" fmla="*/ 595600 h 595600"/>
              <a:gd name="connsiteX0" fmla="*/ 737836 w 1036623"/>
              <a:gd name="connsiteY0" fmla="*/ 0 h 595600"/>
              <a:gd name="connsiteX1" fmla="*/ 770016 w 1036623"/>
              <a:gd name="connsiteY1" fmla="*/ 60138 h 595600"/>
              <a:gd name="connsiteX2" fmla="*/ 908886 w 1036623"/>
              <a:gd name="connsiteY2" fmla="*/ 34560 h 595600"/>
              <a:gd name="connsiteX3" fmla="*/ 945055 w 1036623"/>
              <a:gd name="connsiteY3" fmla="*/ 78076 h 595600"/>
              <a:gd name="connsiteX4" fmla="*/ 1035077 w 1036623"/>
              <a:gd name="connsiteY4" fmla="*/ 121015 h 595600"/>
              <a:gd name="connsiteX5" fmla="*/ 963831 w 1036623"/>
              <a:gd name="connsiteY5" fmla="*/ 220259 h 595600"/>
              <a:gd name="connsiteX6" fmla="*/ 651126 w 1036623"/>
              <a:gd name="connsiteY6" fmla="*/ 290988 h 595600"/>
              <a:gd name="connsiteX7" fmla="*/ 238828 w 1036623"/>
              <a:gd name="connsiteY7" fmla="*/ 380709 h 595600"/>
              <a:gd name="connsiteX8" fmla="*/ 0 w 1036623"/>
              <a:gd name="connsiteY8" fmla="*/ 595600 h 595600"/>
              <a:gd name="connsiteX0" fmla="*/ 737836 w 1036211"/>
              <a:gd name="connsiteY0" fmla="*/ 0 h 595600"/>
              <a:gd name="connsiteX1" fmla="*/ 770016 w 1036211"/>
              <a:gd name="connsiteY1" fmla="*/ 60138 h 595600"/>
              <a:gd name="connsiteX2" fmla="*/ 908886 w 1036211"/>
              <a:gd name="connsiteY2" fmla="*/ 34560 h 595600"/>
              <a:gd name="connsiteX3" fmla="*/ 945055 w 1036211"/>
              <a:gd name="connsiteY3" fmla="*/ 78076 h 595600"/>
              <a:gd name="connsiteX4" fmla="*/ 1035077 w 1036211"/>
              <a:gd name="connsiteY4" fmla="*/ 121015 h 595600"/>
              <a:gd name="connsiteX5" fmla="*/ 963831 w 1036211"/>
              <a:gd name="connsiteY5" fmla="*/ 220259 h 595600"/>
              <a:gd name="connsiteX6" fmla="*/ 651126 w 1036211"/>
              <a:gd name="connsiteY6" fmla="*/ 290988 h 595600"/>
              <a:gd name="connsiteX7" fmla="*/ 238828 w 1036211"/>
              <a:gd name="connsiteY7" fmla="*/ 380709 h 595600"/>
              <a:gd name="connsiteX8" fmla="*/ 0 w 1036211"/>
              <a:gd name="connsiteY8" fmla="*/ 595600 h 595600"/>
              <a:gd name="connsiteX0" fmla="*/ 737836 w 1042217"/>
              <a:gd name="connsiteY0" fmla="*/ 0 h 595600"/>
              <a:gd name="connsiteX1" fmla="*/ 770016 w 1042217"/>
              <a:gd name="connsiteY1" fmla="*/ 60138 h 595600"/>
              <a:gd name="connsiteX2" fmla="*/ 908886 w 1042217"/>
              <a:gd name="connsiteY2" fmla="*/ 34560 h 595600"/>
              <a:gd name="connsiteX3" fmla="*/ 945055 w 1042217"/>
              <a:gd name="connsiteY3" fmla="*/ 78076 h 595600"/>
              <a:gd name="connsiteX4" fmla="*/ 1041115 w 1042217"/>
              <a:gd name="connsiteY4" fmla="*/ 92367 h 595600"/>
              <a:gd name="connsiteX5" fmla="*/ 963831 w 1042217"/>
              <a:gd name="connsiteY5" fmla="*/ 220259 h 595600"/>
              <a:gd name="connsiteX6" fmla="*/ 651126 w 1042217"/>
              <a:gd name="connsiteY6" fmla="*/ 290988 h 595600"/>
              <a:gd name="connsiteX7" fmla="*/ 238828 w 1042217"/>
              <a:gd name="connsiteY7" fmla="*/ 380709 h 595600"/>
              <a:gd name="connsiteX8" fmla="*/ 0 w 1042217"/>
              <a:gd name="connsiteY8" fmla="*/ 595600 h 5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2217" h="595600">
                <a:moveTo>
                  <a:pt x="737836" y="0"/>
                </a:moveTo>
                <a:cubicBezTo>
                  <a:pt x="771937" y="35707"/>
                  <a:pt x="741558" y="35194"/>
                  <a:pt x="770016" y="60138"/>
                </a:cubicBezTo>
                <a:cubicBezTo>
                  <a:pt x="797266" y="64619"/>
                  <a:pt x="909550" y="2113"/>
                  <a:pt x="908886" y="34560"/>
                </a:cubicBezTo>
                <a:cubicBezTo>
                  <a:pt x="942639" y="70845"/>
                  <a:pt x="923017" y="68442"/>
                  <a:pt x="945055" y="78076"/>
                </a:cubicBezTo>
                <a:cubicBezTo>
                  <a:pt x="967093" y="87711"/>
                  <a:pt x="1052879" y="70546"/>
                  <a:pt x="1041115" y="92367"/>
                </a:cubicBezTo>
                <a:cubicBezTo>
                  <a:pt x="1029351" y="114188"/>
                  <a:pt x="1038087" y="190566"/>
                  <a:pt x="963831" y="220259"/>
                </a:cubicBezTo>
                <a:cubicBezTo>
                  <a:pt x="889575" y="249952"/>
                  <a:pt x="771960" y="264246"/>
                  <a:pt x="651126" y="290988"/>
                </a:cubicBezTo>
                <a:cubicBezTo>
                  <a:pt x="530292" y="317730"/>
                  <a:pt x="370626" y="340827"/>
                  <a:pt x="238828" y="380709"/>
                </a:cubicBezTo>
                <a:cubicBezTo>
                  <a:pt x="149980" y="421332"/>
                  <a:pt x="76327" y="512891"/>
                  <a:pt x="0" y="595600"/>
                </a:cubicBezTo>
              </a:path>
            </a:pathLst>
          </a:custGeom>
          <a:noFill/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7B6761E-8FF9-42B8-AA3B-7FE91846E6BB}"/>
              </a:ext>
            </a:extLst>
          </p:cNvPr>
          <p:cNvSpPr/>
          <p:nvPr/>
        </p:nvSpPr>
        <p:spPr>
          <a:xfrm>
            <a:off x="7180288" y="2551643"/>
            <a:ext cx="379708" cy="821567"/>
          </a:xfrm>
          <a:custGeom>
            <a:avLst/>
            <a:gdLst>
              <a:gd name="connsiteX0" fmla="*/ 334208 w 1518812"/>
              <a:gd name="connsiteY0" fmla="*/ 35373 h 407162"/>
              <a:gd name="connsiteX1" fmla="*/ 334208 w 1518812"/>
              <a:gd name="connsiteY1" fmla="*/ 135856 h 407162"/>
              <a:gd name="connsiteX2" fmla="*/ 1288802 w 1518812"/>
              <a:gd name="connsiteY2" fmla="*/ 35373 h 407162"/>
              <a:gd name="connsiteX3" fmla="*/ 1419430 w 1518812"/>
              <a:gd name="connsiteY3" fmla="*/ 75566 h 407162"/>
              <a:gd name="connsiteX4" fmla="*/ 32758 w 1518812"/>
              <a:gd name="connsiteY4" fmla="*/ 15276 h 407162"/>
              <a:gd name="connsiteX5" fmla="*/ 404547 w 1518812"/>
              <a:gd name="connsiteY5" fmla="*/ 407162 h 407162"/>
              <a:gd name="connsiteX6" fmla="*/ 404547 w 1518812"/>
              <a:gd name="connsiteY6" fmla="*/ 407162 h 407162"/>
              <a:gd name="connsiteX0" fmla="*/ 91857 w 1209454"/>
              <a:gd name="connsiteY0" fmla="*/ 6181 h 378870"/>
              <a:gd name="connsiteX1" fmla="*/ 91857 w 1209454"/>
              <a:gd name="connsiteY1" fmla="*/ 106664 h 378870"/>
              <a:gd name="connsiteX2" fmla="*/ 1046451 w 1209454"/>
              <a:gd name="connsiteY2" fmla="*/ 6181 h 378870"/>
              <a:gd name="connsiteX3" fmla="*/ 1177079 w 1209454"/>
              <a:gd name="connsiteY3" fmla="*/ 46374 h 378870"/>
              <a:gd name="connsiteX4" fmla="*/ 695282 w 1209454"/>
              <a:gd name="connsiteY4" fmla="*/ 333746 h 378870"/>
              <a:gd name="connsiteX5" fmla="*/ 162196 w 1209454"/>
              <a:gd name="connsiteY5" fmla="*/ 377970 h 378870"/>
              <a:gd name="connsiteX6" fmla="*/ 162196 w 1209454"/>
              <a:gd name="connsiteY6" fmla="*/ 377970 h 378870"/>
              <a:gd name="connsiteX0" fmla="*/ 91857 w 1169877"/>
              <a:gd name="connsiteY0" fmla="*/ 712 h 372501"/>
              <a:gd name="connsiteX1" fmla="*/ 91857 w 1169877"/>
              <a:gd name="connsiteY1" fmla="*/ 101195 h 372501"/>
              <a:gd name="connsiteX2" fmla="*/ 1046451 w 1169877"/>
              <a:gd name="connsiteY2" fmla="*/ 712 h 372501"/>
              <a:gd name="connsiteX3" fmla="*/ 1119929 w 1169877"/>
              <a:gd name="connsiteY3" fmla="*/ 164730 h 372501"/>
              <a:gd name="connsiteX4" fmla="*/ 695282 w 1169877"/>
              <a:gd name="connsiteY4" fmla="*/ 328277 h 372501"/>
              <a:gd name="connsiteX5" fmla="*/ 162196 w 1169877"/>
              <a:gd name="connsiteY5" fmla="*/ 372501 h 372501"/>
              <a:gd name="connsiteX6" fmla="*/ 162196 w 1169877"/>
              <a:gd name="connsiteY6" fmla="*/ 372501 h 372501"/>
              <a:gd name="connsiteX0" fmla="*/ 10113 w 1065126"/>
              <a:gd name="connsiteY0" fmla="*/ 32867 h 404656"/>
              <a:gd name="connsiteX1" fmla="*/ 500651 w 1065126"/>
              <a:gd name="connsiteY1" fmla="*/ 0 h 404656"/>
              <a:gd name="connsiteX2" fmla="*/ 964707 w 1065126"/>
              <a:gd name="connsiteY2" fmla="*/ 32867 h 404656"/>
              <a:gd name="connsiteX3" fmla="*/ 1038185 w 1065126"/>
              <a:gd name="connsiteY3" fmla="*/ 196885 h 404656"/>
              <a:gd name="connsiteX4" fmla="*/ 613538 w 1065126"/>
              <a:gd name="connsiteY4" fmla="*/ 360432 h 404656"/>
              <a:gd name="connsiteX5" fmla="*/ 80452 w 1065126"/>
              <a:gd name="connsiteY5" fmla="*/ 404656 h 404656"/>
              <a:gd name="connsiteX6" fmla="*/ 80452 w 1065126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0 w 984674"/>
              <a:gd name="connsiteY4" fmla="*/ 404656 h 404656"/>
              <a:gd name="connsiteX5" fmla="*/ 0 w 984674"/>
              <a:gd name="connsiteY5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6" fmla="*/ 0 w 984674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0" fmla="*/ 133402 w 996744"/>
              <a:gd name="connsiteY0" fmla="*/ 0 h 416166"/>
              <a:gd name="connsiteX1" fmla="*/ 884255 w 996744"/>
              <a:gd name="connsiteY1" fmla="*/ 44377 h 416166"/>
              <a:gd name="connsiteX2" fmla="*/ 957733 w 996744"/>
              <a:gd name="connsiteY2" fmla="*/ 208395 h 416166"/>
              <a:gd name="connsiteX3" fmla="*/ 533086 w 996744"/>
              <a:gd name="connsiteY3" fmla="*/ 371942 h 416166"/>
              <a:gd name="connsiteX4" fmla="*/ 137695 w 996744"/>
              <a:gd name="connsiteY4" fmla="*/ 403344 h 416166"/>
              <a:gd name="connsiteX5" fmla="*/ 0 w 996744"/>
              <a:gd name="connsiteY5" fmla="*/ 416166 h 416166"/>
              <a:gd name="connsiteX0" fmla="*/ 133402 w 964694"/>
              <a:gd name="connsiteY0" fmla="*/ 0 h 416166"/>
              <a:gd name="connsiteX1" fmla="*/ 748403 w 964694"/>
              <a:gd name="connsiteY1" fmla="*/ 178663 h 416166"/>
              <a:gd name="connsiteX2" fmla="*/ 957733 w 964694"/>
              <a:gd name="connsiteY2" fmla="*/ 208395 h 416166"/>
              <a:gd name="connsiteX3" fmla="*/ 533086 w 964694"/>
              <a:gd name="connsiteY3" fmla="*/ 371942 h 416166"/>
              <a:gd name="connsiteX4" fmla="*/ 137695 w 964694"/>
              <a:gd name="connsiteY4" fmla="*/ 403344 h 416166"/>
              <a:gd name="connsiteX5" fmla="*/ 0 w 964694"/>
              <a:gd name="connsiteY5" fmla="*/ 416166 h 416166"/>
              <a:gd name="connsiteX0" fmla="*/ 133402 w 1161681"/>
              <a:gd name="connsiteY0" fmla="*/ 0 h 416166"/>
              <a:gd name="connsiteX1" fmla="*/ 748403 w 1161681"/>
              <a:gd name="connsiteY1" fmla="*/ 178663 h 416166"/>
              <a:gd name="connsiteX2" fmla="*/ 1158491 w 1161681"/>
              <a:gd name="connsiteY2" fmla="*/ 352913 h 416166"/>
              <a:gd name="connsiteX3" fmla="*/ 533086 w 1161681"/>
              <a:gd name="connsiteY3" fmla="*/ 371942 h 416166"/>
              <a:gd name="connsiteX4" fmla="*/ 137695 w 1161681"/>
              <a:gd name="connsiteY4" fmla="*/ 403344 h 416166"/>
              <a:gd name="connsiteX5" fmla="*/ 0 w 1161681"/>
              <a:gd name="connsiteY5" fmla="*/ 416166 h 416166"/>
              <a:gd name="connsiteX0" fmla="*/ 133402 w 1160245"/>
              <a:gd name="connsiteY0" fmla="*/ 0 h 478643"/>
              <a:gd name="connsiteX1" fmla="*/ 748403 w 1160245"/>
              <a:gd name="connsiteY1" fmla="*/ 178663 h 478643"/>
              <a:gd name="connsiteX2" fmla="*/ 1158491 w 1160245"/>
              <a:gd name="connsiteY2" fmla="*/ 352913 h 478643"/>
              <a:gd name="connsiteX3" fmla="*/ 593465 w 1160245"/>
              <a:gd name="connsiteY3" fmla="*/ 478092 h 478643"/>
              <a:gd name="connsiteX4" fmla="*/ 137695 w 1160245"/>
              <a:gd name="connsiteY4" fmla="*/ 403344 h 478643"/>
              <a:gd name="connsiteX5" fmla="*/ 0 w 1160245"/>
              <a:gd name="connsiteY5" fmla="*/ 416166 h 478643"/>
              <a:gd name="connsiteX0" fmla="*/ 133402 w 1160245"/>
              <a:gd name="connsiteY0" fmla="*/ 0 h 543035"/>
              <a:gd name="connsiteX1" fmla="*/ 748403 w 1160245"/>
              <a:gd name="connsiteY1" fmla="*/ 178663 h 543035"/>
              <a:gd name="connsiteX2" fmla="*/ 1158491 w 1160245"/>
              <a:gd name="connsiteY2" fmla="*/ 352913 h 543035"/>
              <a:gd name="connsiteX3" fmla="*/ 593465 w 1160245"/>
              <a:gd name="connsiteY3" fmla="*/ 478092 h 543035"/>
              <a:gd name="connsiteX4" fmla="*/ 346001 w 1160245"/>
              <a:gd name="connsiteY4" fmla="*/ 542746 h 543035"/>
              <a:gd name="connsiteX5" fmla="*/ 0 w 1160245"/>
              <a:gd name="connsiteY5" fmla="*/ 416166 h 543035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350529 w 1164773"/>
              <a:gd name="connsiteY4" fmla="*/ 542746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0 w 1240873"/>
              <a:gd name="connsiteY0" fmla="*/ 0 h 780090"/>
              <a:gd name="connsiteX1" fmla="*/ 829983 w 1240873"/>
              <a:gd name="connsiteY1" fmla="*/ 184490 h 780090"/>
              <a:gd name="connsiteX2" fmla="*/ 1240071 w 1240873"/>
              <a:gd name="connsiteY2" fmla="*/ 358740 h 780090"/>
              <a:gd name="connsiteX3" fmla="*/ 735423 w 1240873"/>
              <a:gd name="connsiteY3" fmla="*/ 487756 h 780090"/>
              <a:gd name="connsiteX4" fmla="*/ 315880 w 1240873"/>
              <a:gd name="connsiteY4" fmla="*/ 565199 h 780090"/>
              <a:gd name="connsiteX5" fmla="*/ 77052 w 1240873"/>
              <a:gd name="connsiteY5" fmla="*/ 780090 h 780090"/>
              <a:gd name="connsiteX0" fmla="*/ 637247 w 1163552"/>
              <a:gd name="connsiteY0" fmla="*/ 0 h 698510"/>
              <a:gd name="connsiteX1" fmla="*/ 752931 w 1163552"/>
              <a:gd name="connsiteY1" fmla="*/ 102910 h 698510"/>
              <a:gd name="connsiteX2" fmla="*/ 1163019 w 1163552"/>
              <a:gd name="connsiteY2" fmla="*/ 277160 h 698510"/>
              <a:gd name="connsiteX3" fmla="*/ 658371 w 1163552"/>
              <a:gd name="connsiteY3" fmla="*/ 406176 h 698510"/>
              <a:gd name="connsiteX4" fmla="*/ 238828 w 1163552"/>
              <a:gd name="connsiteY4" fmla="*/ 483619 h 698510"/>
              <a:gd name="connsiteX5" fmla="*/ 0 w 1163552"/>
              <a:gd name="connsiteY5" fmla="*/ 698510 h 698510"/>
              <a:gd name="connsiteX0" fmla="*/ 637247 w 1337379"/>
              <a:gd name="connsiteY0" fmla="*/ 0 h 698510"/>
              <a:gd name="connsiteX1" fmla="*/ 1307725 w 1337379"/>
              <a:gd name="connsiteY1" fmla="*/ 175749 h 698510"/>
              <a:gd name="connsiteX2" fmla="*/ 1163019 w 1337379"/>
              <a:gd name="connsiteY2" fmla="*/ 277160 h 698510"/>
              <a:gd name="connsiteX3" fmla="*/ 658371 w 1337379"/>
              <a:gd name="connsiteY3" fmla="*/ 406176 h 698510"/>
              <a:gd name="connsiteX4" fmla="*/ 238828 w 1337379"/>
              <a:gd name="connsiteY4" fmla="*/ 483619 h 698510"/>
              <a:gd name="connsiteX5" fmla="*/ 0 w 1337379"/>
              <a:gd name="connsiteY5" fmla="*/ 698510 h 698510"/>
              <a:gd name="connsiteX0" fmla="*/ 1053343 w 1311195"/>
              <a:gd name="connsiteY0" fmla="*/ 0 h 625670"/>
              <a:gd name="connsiteX1" fmla="*/ 1307725 w 1311195"/>
              <a:gd name="connsiteY1" fmla="*/ 102909 h 625670"/>
              <a:gd name="connsiteX2" fmla="*/ 1163019 w 1311195"/>
              <a:gd name="connsiteY2" fmla="*/ 204320 h 625670"/>
              <a:gd name="connsiteX3" fmla="*/ 658371 w 1311195"/>
              <a:gd name="connsiteY3" fmla="*/ 333336 h 625670"/>
              <a:gd name="connsiteX4" fmla="*/ 238828 w 1311195"/>
              <a:gd name="connsiteY4" fmla="*/ 410779 h 625670"/>
              <a:gd name="connsiteX5" fmla="*/ 0 w 1311195"/>
              <a:gd name="connsiteY5" fmla="*/ 625670 h 625670"/>
              <a:gd name="connsiteX0" fmla="*/ 1282196 w 1365634"/>
              <a:gd name="connsiteY0" fmla="*/ 0 h 593621"/>
              <a:gd name="connsiteX1" fmla="*/ 1307725 w 1365634"/>
              <a:gd name="connsiteY1" fmla="*/ 70860 h 593621"/>
              <a:gd name="connsiteX2" fmla="*/ 1163019 w 1365634"/>
              <a:gd name="connsiteY2" fmla="*/ 172271 h 593621"/>
              <a:gd name="connsiteX3" fmla="*/ 658371 w 1365634"/>
              <a:gd name="connsiteY3" fmla="*/ 301287 h 593621"/>
              <a:gd name="connsiteX4" fmla="*/ 238828 w 1365634"/>
              <a:gd name="connsiteY4" fmla="*/ 378730 h 593621"/>
              <a:gd name="connsiteX5" fmla="*/ 0 w 1365634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238828 w 1356673"/>
              <a:gd name="connsiteY4" fmla="*/ 37873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259634 w 1107016"/>
              <a:gd name="connsiteY4" fmla="*/ 431175 h 532436"/>
              <a:gd name="connsiteX5" fmla="*/ 0 w 1107016"/>
              <a:gd name="connsiteY5" fmla="*/ 532436 h 532436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460747 w 1107016"/>
              <a:gd name="connsiteY4" fmla="*/ 416607 h 532436"/>
              <a:gd name="connsiteX5" fmla="*/ 0 w 1107016"/>
              <a:gd name="connsiteY5" fmla="*/ 532436 h 532436"/>
              <a:gd name="connsiteX0" fmla="*/ 1032539 w 1099925"/>
              <a:gd name="connsiteY0" fmla="*/ 0 h 532436"/>
              <a:gd name="connsiteX1" fmla="*/ 1058068 w 1099925"/>
              <a:gd name="connsiteY1" fmla="*/ 70860 h 532436"/>
              <a:gd name="connsiteX2" fmla="*/ 1065930 w 1099925"/>
              <a:gd name="connsiteY2" fmla="*/ 169358 h 532436"/>
              <a:gd name="connsiteX3" fmla="*/ 755460 w 1099925"/>
              <a:gd name="connsiteY3" fmla="*/ 379954 h 532436"/>
              <a:gd name="connsiteX4" fmla="*/ 460747 w 1099925"/>
              <a:gd name="connsiteY4" fmla="*/ 416607 h 532436"/>
              <a:gd name="connsiteX5" fmla="*/ 0 w 1099925"/>
              <a:gd name="connsiteY5" fmla="*/ 532436 h 532436"/>
              <a:gd name="connsiteX0" fmla="*/ 1032539 w 1231683"/>
              <a:gd name="connsiteY0" fmla="*/ 8398 h 540834"/>
              <a:gd name="connsiteX1" fmla="*/ 1231442 w 1231683"/>
              <a:gd name="connsiteY1" fmla="*/ 6418 h 540834"/>
              <a:gd name="connsiteX2" fmla="*/ 1065930 w 1231683"/>
              <a:gd name="connsiteY2" fmla="*/ 177756 h 540834"/>
              <a:gd name="connsiteX3" fmla="*/ 755460 w 1231683"/>
              <a:gd name="connsiteY3" fmla="*/ 388352 h 540834"/>
              <a:gd name="connsiteX4" fmla="*/ 460747 w 1231683"/>
              <a:gd name="connsiteY4" fmla="*/ 425005 h 540834"/>
              <a:gd name="connsiteX5" fmla="*/ 0 w 1231683"/>
              <a:gd name="connsiteY5" fmla="*/ 540834 h 540834"/>
              <a:gd name="connsiteX0" fmla="*/ 664988 w 1247906"/>
              <a:gd name="connsiteY0" fmla="*/ 0 h 605275"/>
              <a:gd name="connsiteX1" fmla="*/ 1231442 w 1247906"/>
              <a:gd name="connsiteY1" fmla="*/ 70859 h 605275"/>
              <a:gd name="connsiteX2" fmla="*/ 1065930 w 1247906"/>
              <a:gd name="connsiteY2" fmla="*/ 242197 h 605275"/>
              <a:gd name="connsiteX3" fmla="*/ 755460 w 1247906"/>
              <a:gd name="connsiteY3" fmla="*/ 452793 h 605275"/>
              <a:gd name="connsiteX4" fmla="*/ 460747 w 1247906"/>
              <a:gd name="connsiteY4" fmla="*/ 489446 h 605275"/>
              <a:gd name="connsiteX5" fmla="*/ 0 w 1247906"/>
              <a:gd name="connsiteY5" fmla="*/ 605275 h 605275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484680 w 1259044"/>
              <a:gd name="connsiteY0" fmla="*/ 3626 h 632210"/>
              <a:gd name="connsiteX1" fmla="*/ 1231442 w 1259044"/>
              <a:gd name="connsiteY1" fmla="*/ 97794 h 632210"/>
              <a:gd name="connsiteX2" fmla="*/ 1065930 w 1259044"/>
              <a:gd name="connsiteY2" fmla="*/ 269132 h 632210"/>
              <a:gd name="connsiteX3" fmla="*/ 755460 w 1259044"/>
              <a:gd name="connsiteY3" fmla="*/ 479728 h 632210"/>
              <a:gd name="connsiteX4" fmla="*/ 349788 w 1259044"/>
              <a:gd name="connsiteY4" fmla="*/ 519295 h 632210"/>
              <a:gd name="connsiteX5" fmla="*/ 0 w 1259044"/>
              <a:gd name="connsiteY5" fmla="*/ 632210 h 632210"/>
              <a:gd name="connsiteX0" fmla="*/ 484680 w 1259044"/>
              <a:gd name="connsiteY0" fmla="*/ 0 h 628584"/>
              <a:gd name="connsiteX1" fmla="*/ 1231442 w 1259044"/>
              <a:gd name="connsiteY1" fmla="*/ 94168 h 628584"/>
              <a:gd name="connsiteX2" fmla="*/ 1065930 w 1259044"/>
              <a:gd name="connsiteY2" fmla="*/ 265506 h 628584"/>
              <a:gd name="connsiteX3" fmla="*/ 755460 w 1259044"/>
              <a:gd name="connsiteY3" fmla="*/ 476102 h 628584"/>
              <a:gd name="connsiteX4" fmla="*/ 349788 w 1259044"/>
              <a:gd name="connsiteY4" fmla="*/ 515669 h 628584"/>
              <a:gd name="connsiteX5" fmla="*/ 0 w 1259044"/>
              <a:gd name="connsiteY5" fmla="*/ 628584 h 628584"/>
              <a:gd name="connsiteX0" fmla="*/ 810621 w 1239854"/>
              <a:gd name="connsiteY0" fmla="*/ 1368 h 545458"/>
              <a:gd name="connsiteX1" fmla="*/ 1231442 w 1239854"/>
              <a:gd name="connsiteY1" fmla="*/ 11042 h 545458"/>
              <a:gd name="connsiteX2" fmla="*/ 1065930 w 1239854"/>
              <a:gd name="connsiteY2" fmla="*/ 182380 h 545458"/>
              <a:gd name="connsiteX3" fmla="*/ 755460 w 1239854"/>
              <a:gd name="connsiteY3" fmla="*/ 392976 h 545458"/>
              <a:gd name="connsiteX4" fmla="*/ 349788 w 1239854"/>
              <a:gd name="connsiteY4" fmla="*/ 432543 h 545458"/>
              <a:gd name="connsiteX5" fmla="*/ 0 w 1239854"/>
              <a:gd name="connsiteY5" fmla="*/ 545458 h 545458"/>
              <a:gd name="connsiteX0" fmla="*/ 810621 w 1133397"/>
              <a:gd name="connsiteY0" fmla="*/ 0 h 544090"/>
              <a:gd name="connsiteX1" fmla="*/ 1113548 w 1133397"/>
              <a:gd name="connsiteY1" fmla="*/ 117476 h 544090"/>
              <a:gd name="connsiteX2" fmla="*/ 1065930 w 1133397"/>
              <a:gd name="connsiteY2" fmla="*/ 181012 h 544090"/>
              <a:gd name="connsiteX3" fmla="*/ 755460 w 1133397"/>
              <a:gd name="connsiteY3" fmla="*/ 391608 h 544090"/>
              <a:gd name="connsiteX4" fmla="*/ 349788 w 1133397"/>
              <a:gd name="connsiteY4" fmla="*/ 431175 h 544090"/>
              <a:gd name="connsiteX5" fmla="*/ 0 w 1133397"/>
              <a:gd name="connsiteY5" fmla="*/ 544090 h 544090"/>
              <a:gd name="connsiteX0" fmla="*/ 810621 w 1123676"/>
              <a:gd name="connsiteY0" fmla="*/ 0 h 544090"/>
              <a:gd name="connsiteX1" fmla="*/ 1113548 w 1123676"/>
              <a:gd name="connsiteY1" fmla="*/ 117476 h 544090"/>
              <a:gd name="connsiteX2" fmla="*/ 1024320 w 1123676"/>
              <a:gd name="connsiteY2" fmla="*/ 271333 h 544090"/>
              <a:gd name="connsiteX3" fmla="*/ 755460 w 1123676"/>
              <a:gd name="connsiteY3" fmla="*/ 391608 h 544090"/>
              <a:gd name="connsiteX4" fmla="*/ 349788 w 1123676"/>
              <a:gd name="connsiteY4" fmla="*/ 431175 h 544090"/>
              <a:gd name="connsiteX5" fmla="*/ 0 w 1123676"/>
              <a:gd name="connsiteY5" fmla="*/ 544090 h 544090"/>
              <a:gd name="connsiteX0" fmla="*/ 810621 w 1284118"/>
              <a:gd name="connsiteY0" fmla="*/ 0 h 544090"/>
              <a:gd name="connsiteX1" fmla="*/ 1279986 w 1284118"/>
              <a:gd name="connsiteY1" fmla="*/ 149525 h 544090"/>
              <a:gd name="connsiteX2" fmla="*/ 1024320 w 1284118"/>
              <a:gd name="connsiteY2" fmla="*/ 271333 h 544090"/>
              <a:gd name="connsiteX3" fmla="*/ 755460 w 1284118"/>
              <a:gd name="connsiteY3" fmla="*/ 391608 h 544090"/>
              <a:gd name="connsiteX4" fmla="*/ 349788 w 1284118"/>
              <a:gd name="connsiteY4" fmla="*/ 431175 h 544090"/>
              <a:gd name="connsiteX5" fmla="*/ 0 w 1284118"/>
              <a:gd name="connsiteY5" fmla="*/ 544090 h 544090"/>
              <a:gd name="connsiteX0" fmla="*/ 1053344 w 1288151"/>
              <a:gd name="connsiteY0" fmla="*/ 0 h 532436"/>
              <a:gd name="connsiteX1" fmla="*/ 1279986 w 1288151"/>
              <a:gd name="connsiteY1" fmla="*/ 137871 h 532436"/>
              <a:gd name="connsiteX2" fmla="*/ 1024320 w 1288151"/>
              <a:gd name="connsiteY2" fmla="*/ 259679 h 532436"/>
              <a:gd name="connsiteX3" fmla="*/ 755460 w 1288151"/>
              <a:gd name="connsiteY3" fmla="*/ 379954 h 532436"/>
              <a:gd name="connsiteX4" fmla="*/ 349788 w 1288151"/>
              <a:gd name="connsiteY4" fmla="*/ 419521 h 532436"/>
              <a:gd name="connsiteX5" fmla="*/ 0 w 1288151"/>
              <a:gd name="connsiteY5" fmla="*/ 532436 h 532436"/>
              <a:gd name="connsiteX0" fmla="*/ 1053344 w 1280234"/>
              <a:gd name="connsiteY0" fmla="*/ 0 h 532436"/>
              <a:gd name="connsiteX1" fmla="*/ 1279986 w 1280234"/>
              <a:gd name="connsiteY1" fmla="*/ 137871 h 532436"/>
              <a:gd name="connsiteX2" fmla="*/ 1024320 w 1280234"/>
              <a:gd name="connsiteY2" fmla="*/ 259679 h 532436"/>
              <a:gd name="connsiteX3" fmla="*/ 755460 w 1280234"/>
              <a:gd name="connsiteY3" fmla="*/ 379954 h 532436"/>
              <a:gd name="connsiteX4" fmla="*/ 349788 w 1280234"/>
              <a:gd name="connsiteY4" fmla="*/ 419521 h 532436"/>
              <a:gd name="connsiteX5" fmla="*/ 0 w 1280234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79954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94522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271794 w 1337269"/>
              <a:gd name="connsiteY0" fmla="*/ 0 h 489825"/>
              <a:gd name="connsiteX1" fmla="*/ 1175962 w 1337269"/>
              <a:gd name="connsiteY1" fmla="*/ 89433 h 489825"/>
              <a:gd name="connsiteX2" fmla="*/ 864817 w 1337269"/>
              <a:gd name="connsiteY2" fmla="*/ 193759 h 489825"/>
              <a:gd name="connsiteX3" fmla="*/ 755460 w 1337269"/>
              <a:gd name="connsiteY3" fmla="*/ 351911 h 489825"/>
              <a:gd name="connsiteX4" fmla="*/ 349788 w 1337269"/>
              <a:gd name="connsiteY4" fmla="*/ 376910 h 489825"/>
              <a:gd name="connsiteX5" fmla="*/ 0 w 1337269"/>
              <a:gd name="connsiteY5" fmla="*/ 489825 h 489825"/>
              <a:gd name="connsiteX0" fmla="*/ 1271794 w 1334309"/>
              <a:gd name="connsiteY0" fmla="*/ 0 h 489825"/>
              <a:gd name="connsiteX1" fmla="*/ 1160359 w 1334309"/>
              <a:gd name="connsiteY1" fmla="*/ 97628 h 489825"/>
              <a:gd name="connsiteX2" fmla="*/ 864817 w 1334309"/>
              <a:gd name="connsiteY2" fmla="*/ 193759 h 489825"/>
              <a:gd name="connsiteX3" fmla="*/ 755460 w 1334309"/>
              <a:gd name="connsiteY3" fmla="*/ 351911 h 489825"/>
              <a:gd name="connsiteX4" fmla="*/ 349788 w 1334309"/>
              <a:gd name="connsiteY4" fmla="*/ 376910 h 489825"/>
              <a:gd name="connsiteX5" fmla="*/ 0 w 1334309"/>
              <a:gd name="connsiteY5" fmla="*/ 489825 h 489825"/>
              <a:gd name="connsiteX0" fmla="*/ 1271794 w 1273883"/>
              <a:gd name="connsiteY0" fmla="*/ 0 h 489825"/>
              <a:gd name="connsiteX1" fmla="*/ 1160359 w 1273883"/>
              <a:gd name="connsiteY1" fmla="*/ 97628 h 489825"/>
              <a:gd name="connsiteX2" fmla="*/ 864817 w 1273883"/>
              <a:gd name="connsiteY2" fmla="*/ 193759 h 489825"/>
              <a:gd name="connsiteX3" fmla="*/ 755460 w 1273883"/>
              <a:gd name="connsiteY3" fmla="*/ 351911 h 489825"/>
              <a:gd name="connsiteX4" fmla="*/ 349788 w 1273883"/>
              <a:gd name="connsiteY4" fmla="*/ 376910 h 489825"/>
              <a:gd name="connsiteX5" fmla="*/ 0 w 1273883"/>
              <a:gd name="connsiteY5" fmla="*/ 489825 h 489825"/>
              <a:gd name="connsiteX0" fmla="*/ 1271794 w 1284299"/>
              <a:gd name="connsiteY0" fmla="*/ 0 h 489825"/>
              <a:gd name="connsiteX1" fmla="*/ 1234476 w 1284299"/>
              <a:gd name="connsiteY1" fmla="*/ 95989 h 489825"/>
              <a:gd name="connsiteX2" fmla="*/ 864817 w 1284299"/>
              <a:gd name="connsiteY2" fmla="*/ 193759 h 489825"/>
              <a:gd name="connsiteX3" fmla="*/ 755460 w 1284299"/>
              <a:gd name="connsiteY3" fmla="*/ 351911 h 489825"/>
              <a:gd name="connsiteX4" fmla="*/ 349788 w 1284299"/>
              <a:gd name="connsiteY4" fmla="*/ 376910 h 489825"/>
              <a:gd name="connsiteX5" fmla="*/ 0 w 1284299"/>
              <a:gd name="connsiteY5" fmla="*/ 489825 h 489825"/>
              <a:gd name="connsiteX0" fmla="*/ 327778 w 1248053"/>
              <a:gd name="connsiteY0" fmla="*/ 0 h 634047"/>
              <a:gd name="connsiteX1" fmla="*/ 1234476 w 1248053"/>
              <a:gd name="connsiteY1" fmla="*/ 240211 h 634047"/>
              <a:gd name="connsiteX2" fmla="*/ 864817 w 1248053"/>
              <a:gd name="connsiteY2" fmla="*/ 337981 h 634047"/>
              <a:gd name="connsiteX3" fmla="*/ 755460 w 1248053"/>
              <a:gd name="connsiteY3" fmla="*/ 496133 h 634047"/>
              <a:gd name="connsiteX4" fmla="*/ 349788 w 1248053"/>
              <a:gd name="connsiteY4" fmla="*/ 521132 h 634047"/>
              <a:gd name="connsiteX5" fmla="*/ 0 w 1248053"/>
              <a:gd name="connsiteY5" fmla="*/ 634047 h 634047"/>
              <a:gd name="connsiteX0" fmla="*/ 327778 w 1316788"/>
              <a:gd name="connsiteY0" fmla="*/ 0 h 634047"/>
              <a:gd name="connsiteX1" fmla="*/ 1234476 w 1316788"/>
              <a:gd name="connsiteY1" fmla="*/ 240211 h 634047"/>
              <a:gd name="connsiteX2" fmla="*/ 1232785 w 1316788"/>
              <a:gd name="connsiteY2" fmla="*/ 237019 h 634047"/>
              <a:gd name="connsiteX3" fmla="*/ 864817 w 1316788"/>
              <a:gd name="connsiteY3" fmla="*/ 337981 h 634047"/>
              <a:gd name="connsiteX4" fmla="*/ 755460 w 1316788"/>
              <a:gd name="connsiteY4" fmla="*/ 496133 h 634047"/>
              <a:gd name="connsiteX5" fmla="*/ 349788 w 1316788"/>
              <a:gd name="connsiteY5" fmla="*/ 521132 h 634047"/>
              <a:gd name="connsiteX6" fmla="*/ 0 w 1316788"/>
              <a:gd name="connsiteY6" fmla="*/ 634047 h 634047"/>
              <a:gd name="connsiteX0" fmla="*/ 327778 w 1323769"/>
              <a:gd name="connsiteY0" fmla="*/ 0 h 634047"/>
              <a:gd name="connsiteX1" fmla="*/ 1234476 w 1323769"/>
              <a:gd name="connsiteY1" fmla="*/ 240211 h 634047"/>
              <a:gd name="connsiteX2" fmla="*/ 1248389 w 1323769"/>
              <a:gd name="connsiteY2" fmla="*/ 284547 h 634047"/>
              <a:gd name="connsiteX3" fmla="*/ 864817 w 1323769"/>
              <a:gd name="connsiteY3" fmla="*/ 337981 h 634047"/>
              <a:gd name="connsiteX4" fmla="*/ 755460 w 1323769"/>
              <a:gd name="connsiteY4" fmla="*/ 496133 h 634047"/>
              <a:gd name="connsiteX5" fmla="*/ 349788 w 1323769"/>
              <a:gd name="connsiteY5" fmla="*/ 521132 h 634047"/>
              <a:gd name="connsiteX6" fmla="*/ 0 w 1323769"/>
              <a:gd name="connsiteY6" fmla="*/ 634047 h 634047"/>
              <a:gd name="connsiteX0" fmla="*/ 327778 w 1255704"/>
              <a:gd name="connsiteY0" fmla="*/ 0 h 634047"/>
              <a:gd name="connsiteX1" fmla="*/ 813180 w 1255704"/>
              <a:gd name="connsiteY1" fmla="*/ 38628 h 634047"/>
              <a:gd name="connsiteX2" fmla="*/ 1248389 w 1255704"/>
              <a:gd name="connsiteY2" fmla="*/ 284547 h 634047"/>
              <a:gd name="connsiteX3" fmla="*/ 864817 w 1255704"/>
              <a:gd name="connsiteY3" fmla="*/ 337981 h 634047"/>
              <a:gd name="connsiteX4" fmla="*/ 755460 w 1255704"/>
              <a:gd name="connsiteY4" fmla="*/ 496133 h 634047"/>
              <a:gd name="connsiteX5" fmla="*/ 349788 w 1255704"/>
              <a:gd name="connsiteY5" fmla="*/ 521132 h 634047"/>
              <a:gd name="connsiteX6" fmla="*/ 0 w 1255704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985"/>
              <a:gd name="connsiteY0" fmla="*/ 0 h 634047"/>
              <a:gd name="connsiteX1" fmla="*/ 770271 w 1254985"/>
              <a:gd name="connsiteY1" fmla="*/ 27156 h 634047"/>
              <a:gd name="connsiteX2" fmla="*/ 1248389 w 1254985"/>
              <a:gd name="connsiteY2" fmla="*/ 284547 h 634047"/>
              <a:gd name="connsiteX3" fmla="*/ 864817 w 1254985"/>
              <a:gd name="connsiteY3" fmla="*/ 337981 h 634047"/>
              <a:gd name="connsiteX4" fmla="*/ 755460 w 1254985"/>
              <a:gd name="connsiteY4" fmla="*/ 496133 h 634047"/>
              <a:gd name="connsiteX5" fmla="*/ 349788 w 1254985"/>
              <a:gd name="connsiteY5" fmla="*/ 521132 h 634047"/>
              <a:gd name="connsiteX6" fmla="*/ 0 w 1254985"/>
              <a:gd name="connsiteY6" fmla="*/ 634047 h 634047"/>
              <a:gd name="connsiteX0" fmla="*/ 327778 w 1254504"/>
              <a:gd name="connsiteY0" fmla="*/ 0 h 634047"/>
              <a:gd name="connsiteX1" fmla="*/ 770271 w 1254504"/>
              <a:gd name="connsiteY1" fmla="*/ 27156 h 634047"/>
              <a:gd name="connsiteX2" fmla="*/ 1248389 w 1254504"/>
              <a:gd name="connsiteY2" fmla="*/ 284547 h 634047"/>
              <a:gd name="connsiteX3" fmla="*/ 864817 w 1254504"/>
              <a:gd name="connsiteY3" fmla="*/ 337981 h 634047"/>
              <a:gd name="connsiteX4" fmla="*/ 755460 w 1254504"/>
              <a:gd name="connsiteY4" fmla="*/ 496133 h 634047"/>
              <a:gd name="connsiteX5" fmla="*/ 349788 w 1254504"/>
              <a:gd name="connsiteY5" fmla="*/ 521132 h 634047"/>
              <a:gd name="connsiteX6" fmla="*/ 0 w 1254504"/>
              <a:gd name="connsiteY6" fmla="*/ 634047 h 634047"/>
              <a:gd name="connsiteX0" fmla="*/ 327778 w 1304486"/>
              <a:gd name="connsiteY0" fmla="*/ 0 h 634047"/>
              <a:gd name="connsiteX1" fmla="*/ 770271 w 1304486"/>
              <a:gd name="connsiteY1" fmla="*/ 27156 h 634047"/>
              <a:gd name="connsiteX2" fmla="*/ 1248389 w 1304486"/>
              <a:gd name="connsiteY2" fmla="*/ 284547 h 634047"/>
              <a:gd name="connsiteX3" fmla="*/ 1252289 w 1304486"/>
              <a:gd name="connsiteY3" fmla="*/ 281269 h 634047"/>
              <a:gd name="connsiteX4" fmla="*/ 864817 w 1304486"/>
              <a:gd name="connsiteY4" fmla="*/ 337981 h 634047"/>
              <a:gd name="connsiteX5" fmla="*/ 755460 w 1304486"/>
              <a:gd name="connsiteY5" fmla="*/ 496133 h 634047"/>
              <a:gd name="connsiteX6" fmla="*/ 349788 w 1304486"/>
              <a:gd name="connsiteY6" fmla="*/ 521132 h 634047"/>
              <a:gd name="connsiteX7" fmla="*/ 0 w 1304486"/>
              <a:gd name="connsiteY7" fmla="*/ 634047 h 634047"/>
              <a:gd name="connsiteX0" fmla="*/ 327778 w 1300914"/>
              <a:gd name="connsiteY0" fmla="*/ 0 h 634047"/>
              <a:gd name="connsiteX1" fmla="*/ 770271 w 1300914"/>
              <a:gd name="connsiteY1" fmla="*/ 27156 h 634047"/>
              <a:gd name="connsiteX2" fmla="*/ 1248389 w 1300914"/>
              <a:gd name="connsiteY2" fmla="*/ 284547 h 634047"/>
              <a:gd name="connsiteX3" fmla="*/ 1244487 w 1300914"/>
              <a:gd name="connsiteY3" fmla="*/ 227185 h 634047"/>
              <a:gd name="connsiteX4" fmla="*/ 864817 w 1300914"/>
              <a:gd name="connsiteY4" fmla="*/ 337981 h 634047"/>
              <a:gd name="connsiteX5" fmla="*/ 755460 w 1300914"/>
              <a:gd name="connsiteY5" fmla="*/ 496133 h 634047"/>
              <a:gd name="connsiteX6" fmla="*/ 349788 w 1300914"/>
              <a:gd name="connsiteY6" fmla="*/ 521132 h 634047"/>
              <a:gd name="connsiteX7" fmla="*/ 0 w 1300914"/>
              <a:gd name="connsiteY7" fmla="*/ 634047 h 634047"/>
              <a:gd name="connsiteX0" fmla="*/ 327778 w 1346832"/>
              <a:gd name="connsiteY0" fmla="*/ 0 h 634047"/>
              <a:gd name="connsiteX1" fmla="*/ 770271 w 1346832"/>
              <a:gd name="connsiteY1" fmla="*/ 27156 h 634047"/>
              <a:gd name="connsiteX2" fmla="*/ 1248389 w 1346832"/>
              <a:gd name="connsiteY2" fmla="*/ 284547 h 634047"/>
              <a:gd name="connsiteX3" fmla="*/ 1318604 w 1346832"/>
              <a:gd name="connsiteY3" fmla="*/ 330435 h 634047"/>
              <a:gd name="connsiteX4" fmla="*/ 864817 w 1346832"/>
              <a:gd name="connsiteY4" fmla="*/ 337981 h 634047"/>
              <a:gd name="connsiteX5" fmla="*/ 755460 w 1346832"/>
              <a:gd name="connsiteY5" fmla="*/ 496133 h 634047"/>
              <a:gd name="connsiteX6" fmla="*/ 349788 w 1346832"/>
              <a:gd name="connsiteY6" fmla="*/ 521132 h 634047"/>
              <a:gd name="connsiteX7" fmla="*/ 0 w 1346832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6891"/>
              <a:gd name="connsiteY0" fmla="*/ 0 h 634047"/>
              <a:gd name="connsiteX1" fmla="*/ 770271 w 1336891"/>
              <a:gd name="connsiteY1" fmla="*/ 27156 h 634047"/>
              <a:gd name="connsiteX2" fmla="*/ 1115759 w 1336891"/>
              <a:gd name="connsiteY2" fmla="*/ 56741 h 634047"/>
              <a:gd name="connsiteX3" fmla="*/ 1318604 w 1336891"/>
              <a:gd name="connsiteY3" fmla="*/ 330435 h 634047"/>
              <a:gd name="connsiteX4" fmla="*/ 864817 w 1336891"/>
              <a:gd name="connsiteY4" fmla="*/ 337981 h 634047"/>
              <a:gd name="connsiteX5" fmla="*/ 755460 w 1336891"/>
              <a:gd name="connsiteY5" fmla="*/ 496133 h 634047"/>
              <a:gd name="connsiteX6" fmla="*/ 349788 w 1336891"/>
              <a:gd name="connsiteY6" fmla="*/ 521132 h 634047"/>
              <a:gd name="connsiteX7" fmla="*/ 0 w 1336891"/>
              <a:gd name="connsiteY7" fmla="*/ 634047 h 634047"/>
              <a:gd name="connsiteX0" fmla="*/ 327778 w 1387223"/>
              <a:gd name="connsiteY0" fmla="*/ 0 h 634047"/>
              <a:gd name="connsiteX1" fmla="*/ 770271 w 1387223"/>
              <a:gd name="connsiteY1" fmla="*/ 27156 h 634047"/>
              <a:gd name="connsiteX2" fmla="*/ 1115759 w 1387223"/>
              <a:gd name="connsiteY2" fmla="*/ 56741 h 634047"/>
              <a:gd name="connsiteX3" fmla="*/ 1373217 w 1387223"/>
              <a:gd name="connsiteY3" fmla="*/ 227185 h 634047"/>
              <a:gd name="connsiteX4" fmla="*/ 864817 w 1387223"/>
              <a:gd name="connsiteY4" fmla="*/ 337981 h 634047"/>
              <a:gd name="connsiteX5" fmla="*/ 755460 w 1387223"/>
              <a:gd name="connsiteY5" fmla="*/ 496133 h 634047"/>
              <a:gd name="connsiteX6" fmla="*/ 349788 w 1387223"/>
              <a:gd name="connsiteY6" fmla="*/ 521132 h 634047"/>
              <a:gd name="connsiteX7" fmla="*/ 0 w 1387223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117211"/>
              <a:gd name="connsiteY0" fmla="*/ 0 h 650436"/>
              <a:gd name="connsiteX1" fmla="*/ 739063 w 1117211"/>
              <a:gd name="connsiteY1" fmla="*/ 64851 h 650436"/>
              <a:gd name="connsiteX2" fmla="*/ 1115759 w 1117211"/>
              <a:gd name="connsiteY2" fmla="*/ 69852 h 650436"/>
              <a:gd name="connsiteX3" fmla="*/ 864817 w 1117211"/>
              <a:gd name="connsiteY3" fmla="*/ 354370 h 650436"/>
              <a:gd name="connsiteX4" fmla="*/ 755460 w 1117211"/>
              <a:gd name="connsiteY4" fmla="*/ 512522 h 650436"/>
              <a:gd name="connsiteX5" fmla="*/ 349788 w 1117211"/>
              <a:gd name="connsiteY5" fmla="*/ 537521 h 650436"/>
              <a:gd name="connsiteX6" fmla="*/ 0 w 1117211"/>
              <a:gd name="connsiteY6" fmla="*/ 650436 h 650436"/>
              <a:gd name="connsiteX0" fmla="*/ 343382 w 865007"/>
              <a:gd name="connsiteY0" fmla="*/ 0 h 650436"/>
              <a:gd name="connsiteX1" fmla="*/ 739063 w 865007"/>
              <a:gd name="connsiteY1" fmla="*/ 64851 h 650436"/>
              <a:gd name="connsiteX2" fmla="*/ 864817 w 865007"/>
              <a:gd name="connsiteY2" fmla="*/ 354370 h 650436"/>
              <a:gd name="connsiteX3" fmla="*/ 755460 w 865007"/>
              <a:gd name="connsiteY3" fmla="*/ 512522 h 650436"/>
              <a:gd name="connsiteX4" fmla="*/ 349788 w 865007"/>
              <a:gd name="connsiteY4" fmla="*/ 537521 h 650436"/>
              <a:gd name="connsiteX5" fmla="*/ 0 w 865007"/>
              <a:gd name="connsiteY5" fmla="*/ 650436 h 650436"/>
              <a:gd name="connsiteX0" fmla="*/ 343382 w 888786"/>
              <a:gd name="connsiteY0" fmla="*/ 0 h 650436"/>
              <a:gd name="connsiteX1" fmla="*/ 864817 w 888786"/>
              <a:gd name="connsiteY1" fmla="*/ 354370 h 650436"/>
              <a:gd name="connsiteX2" fmla="*/ 755460 w 888786"/>
              <a:gd name="connsiteY2" fmla="*/ 512522 h 650436"/>
              <a:gd name="connsiteX3" fmla="*/ 349788 w 888786"/>
              <a:gd name="connsiteY3" fmla="*/ 537521 h 650436"/>
              <a:gd name="connsiteX4" fmla="*/ 0 w 888786"/>
              <a:gd name="connsiteY4" fmla="*/ 650436 h 650436"/>
              <a:gd name="connsiteX0" fmla="*/ 1382580 w 1397371"/>
              <a:gd name="connsiteY0" fmla="*/ 0 h 403947"/>
              <a:gd name="connsiteX1" fmla="*/ 864817 w 1397371"/>
              <a:gd name="connsiteY1" fmla="*/ 107881 h 403947"/>
              <a:gd name="connsiteX2" fmla="*/ 755460 w 1397371"/>
              <a:gd name="connsiteY2" fmla="*/ 266033 h 403947"/>
              <a:gd name="connsiteX3" fmla="*/ 349788 w 1397371"/>
              <a:gd name="connsiteY3" fmla="*/ 291032 h 403947"/>
              <a:gd name="connsiteX4" fmla="*/ 0 w 1397371"/>
              <a:gd name="connsiteY4" fmla="*/ 403947 h 403947"/>
              <a:gd name="connsiteX0" fmla="*/ 1382580 w 1382580"/>
              <a:gd name="connsiteY0" fmla="*/ 0 h 403947"/>
              <a:gd name="connsiteX1" fmla="*/ 864817 w 1382580"/>
              <a:gd name="connsiteY1" fmla="*/ 107881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933473 w 1382580"/>
              <a:gd name="connsiteY1" fmla="*/ 117059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933473 w 1382580"/>
              <a:gd name="connsiteY1" fmla="*/ 117059 h 403947"/>
              <a:gd name="connsiteX2" fmla="*/ 925681 w 1382580"/>
              <a:gd name="connsiteY2" fmla="*/ 306559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933473 w 1382580"/>
              <a:gd name="connsiteY1" fmla="*/ 117059 h 403947"/>
              <a:gd name="connsiteX2" fmla="*/ 925681 w 1382580"/>
              <a:gd name="connsiteY2" fmla="*/ 306559 h 403947"/>
              <a:gd name="connsiteX3" fmla="*/ 0 w 1382580"/>
              <a:gd name="connsiteY3" fmla="*/ 403947 h 403947"/>
              <a:gd name="connsiteX0" fmla="*/ 465420 w 465420"/>
              <a:gd name="connsiteY0" fmla="*/ 0 h 306559"/>
              <a:gd name="connsiteX1" fmla="*/ 16313 w 465420"/>
              <a:gd name="connsiteY1" fmla="*/ 117059 h 306559"/>
              <a:gd name="connsiteX2" fmla="*/ 8521 w 465420"/>
              <a:gd name="connsiteY2" fmla="*/ 306559 h 306559"/>
              <a:gd name="connsiteX0" fmla="*/ 456899 w 456899"/>
              <a:gd name="connsiteY0" fmla="*/ 0 h 306559"/>
              <a:gd name="connsiteX1" fmla="*/ 121272 w 456899"/>
              <a:gd name="connsiteY1" fmla="*/ 112291 h 306559"/>
              <a:gd name="connsiteX2" fmla="*/ 0 w 456899"/>
              <a:gd name="connsiteY2" fmla="*/ 306559 h 306559"/>
              <a:gd name="connsiteX0" fmla="*/ 339048 w 339048"/>
              <a:gd name="connsiteY0" fmla="*/ 0 h 282721"/>
              <a:gd name="connsiteX1" fmla="*/ 3421 w 339048"/>
              <a:gd name="connsiteY1" fmla="*/ 112291 h 282721"/>
              <a:gd name="connsiteX2" fmla="*/ 109110 w 339048"/>
              <a:gd name="connsiteY2" fmla="*/ 282721 h 282721"/>
              <a:gd name="connsiteX0" fmla="*/ 311013 w 311013"/>
              <a:gd name="connsiteY0" fmla="*/ 0 h 282721"/>
              <a:gd name="connsiteX1" fmla="*/ 3756 w 311013"/>
              <a:gd name="connsiteY1" fmla="*/ 109907 h 282721"/>
              <a:gd name="connsiteX2" fmla="*/ 81075 w 311013"/>
              <a:gd name="connsiteY2" fmla="*/ 282721 h 28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013" h="282721">
                <a:moveTo>
                  <a:pt x="311013" y="0"/>
                </a:moveTo>
                <a:cubicBezTo>
                  <a:pt x="76366" y="41049"/>
                  <a:pt x="42079" y="62787"/>
                  <a:pt x="3756" y="109907"/>
                </a:cubicBezTo>
                <a:cubicBezTo>
                  <a:pt x="-34567" y="157027"/>
                  <a:pt x="236654" y="234906"/>
                  <a:pt x="81075" y="282721"/>
                </a:cubicBezTo>
              </a:path>
            </a:pathLst>
          </a:custGeom>
          <a:noFill/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2A6FEBD-9FAD-41D3-90D2-4F46958D44F4}"/>
              </a:ext>
            </a:extLst>
          </p:cNvPr>
          <p:cNvSpPr/>
          <p:nvPr/>
        </p:nvSpPr>
        <p:spPr>
          <a:xfrm>
            <a:off x="6835106" y="2015399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8313FD8-10A4-4440-A902-EA7D53DE3730}"/>
              </a:ext>
            </a:extLst>
          </p:cNvPr>
          <p:cNvSpPr/>
          <p:nvPr/>
        </p:nvSpPr>
        <p:spPr>
          <a:xfrm>
            <a:off x="6593655" y="189645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FDC00A4-B8BC-4AF9-BC8D-C57DD63AFA44}"/>
              </a:ext>
            </a:extLst>
          </p:cNvPr>
          <p:cNvSpPr/>
          <p:nvPr/>
        </p:nvSpPr>
        <p:spPr>
          <a:xfrm>
            <a:off x="6226083" y="177837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F420B829-C901-4093-9752-78502A7C7C0B}"/>
              </a:ext>
            </a:extLst>
          </p:cNvPr>
          <p:cNvSpPr/>
          <p:nvPr/>
        </p:nvSpPr>
        <p:spPr>
          <a:xfrm>
            <a:off x="5808718" y="1631760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1AAFE75-B2E8-4F8B-BF4A-6E9CB7DD4E38}"/>
              </a:ext>
            </a:extLst>
          </p:cNvPr>
          <p:cNvSpPr/>
          <p:nvPr/>
        </p:nvSpPr>
        <p:spPr>
          <a:xfrm>
            <a:off x="7182218" y="19705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C5A163E-F2DF-4AD8-8135-306F1EB3B0E0}"/>
              </a:ext>
            </a:extLst>
          </p:cNvPr>
          <p:cNvSpPr/>
          <p:nvPr/>
        </p:nvSpPr>
        <p:spPr>
          <a:xfrm>
            <a:off x="7377888" y="2263389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D91E87B-0AA6-472F-947E-228C8C893A37}"/>
              </a:ext>
            </a:extLst>
          </p:cNvPr>
          <p:cNvSpPr/>
          <p:nvPr/>
        </p:nvSpPr>
        <p:spPr>
          <a:xfrm>
            <a:off x="7505168" y="2487087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9A6BF4C-7232-43F8-8E90-2A4A1AE55A3B}"/>
              </a:ext>
            </a:extLst>
          </p:cNvPr>
          <p:cNvSpPr/>
          <p:nvPr/>
        </p:nvSpPr>
        <p:spPr>
          <a:xfrm>
            <a:off x="6370836" y="194254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BA2C03A-29B9-4D7D-AB8F-0398B4E334D3}"/>
              </a:ext>
            </a:extLst>
          </p:cNvPr>
          <p:cNvSpPr/>
          <p:nvPr/>
        </p:nvSpPr>
        <p:spPr>
          <a:xfrm>
            <a:off x="7944515" y="236177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D9D7AD8-57CE-4A3B-ABBA-B66EC48AE6AD}"/>
              </a:ext>
            </a:extLst>
          </p:cNvPr>
          <p:cNvSpPr/>
          <p:nvPr/>
        </p:nvSpPr>
        <p:spPr>
          <a:xfrm>
            <a:off x="8042611" y="253807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8A0E6884-81B5-4F6F-BCCF-19233D1965F4}"/>
              </a:ext>
            </a:extLst>
          </p:cNvPr>
          <p:cNvSpPr/>
          <p:nvPr/>
        </p:nvSpPr>
        <p:spPr>
          <a:xfrm rot="3281507">
            <a:off x="5704259" y="1217638"/>
            <a:ext cx="2080639" cy="1588658"/>
          </a:xfrm>
          <a:custGeom>
            <a:avLst/>
            <a:gdLst>
              <a:gd name="connsiteX0" fmla="*/ 334208 w 1518812"/>
              <a:gd name="connsiteY0" fmla="*/ 35373 h 407162"/>
              <a:gd name="connsiteX1" fmla="*/ 334208 w 1518812"/>
              <a:gd name="connsiteY1" fmla="*/ 135856 h 407162"/>
              <a:gd name="connsiteX2" fmla="*/ 1288802 w 1518812"/>
              <a:gd name="connsiteY2" fmla="*/ 35373 h 407162"/>
              <a:gd name="connsiteX3" fmla="*/ 1419430 w 1518812"/>
              <a:gd name="connsiteY3" fmla="*/ 75566 h 407162"/>
              <a:gd name="connsiteX4" fmla="*/ 32758 w 1518812"/>
              <a:gd name="connsiteY4" fmla="*/ 15276 h 407162"/>
              <a:gd name="connsiteX5" fmla="*/ 404547 w 1518812"/>
              <a:gd name="connsiteY5" fmla="*/ 407162 h 407162"/>
              <a:gd name="connsiteX6" fmla="*/ 404547 w 1518812"/>
              <a:gd name="connsiteY6" fmla="*/ 407162 h 407162"/>
              <a:gd name="connsiteX0" fmla="*/ 91857 w 1209454"/>
              <a:gd name="connsiteY0" fmla="*/ 6181 h 378870"/>
              <a:gd name="connsiteX1" fmla="*/ 91857 w 1209454"/>
              <a:gd name="connsiteY1" fmla="*/ 106664 h 378870"/>
              <a:gd name="connsiteX2" fmla="*/ 1046451 w 1209454"/>
              <a:gd name="connsiteY2" fmla="*/ 6181 h 378870"/>
              <a:gd name="connsiteX3" fmla="*/ 1177079 w 1209454"/>
              <a:gd name="connsiteY3" fmla="*/ 46374 h 378870"/>
              <a:gd name="connsiteX4" fmla="*/ 695282 w 1209454"/>
              <a:gd name="connsiteY4" fmla="*/ 333746 h 378870"/>
              <a:gd name="connsiteX5" fmla="*/ 162196 w 1209454"/>
              <a:gd name="connsiteY5" fmla="*/ 377970 h 378870"/>
              <a:gd name="connsiteX6" fmla="*/ 162196 w 1209454"/>
              <a:gd name="connsiteY6" fmla="*/ 377970 h 378870"/>
              <a:gd name="connsiteX0" fmla="*/ 91857 w 1169877"/>
              <a:gd name="connsiteY0" fmla="*/ 712 h 372501"/>
              <a:gd name="connsiteX1" fmla="*/ 91857 w 1169877"/>
              <a:gd name="connsiteY1" fmla="*/ 101195 h 372501"/>
              <a:gd name="connsiteX2" fmla="*/ 1046451 w 1169877"/>
              <a:gd name="connsiteY2" fmla="*/ 712 h 372501"/>
              <a:gd name="connsiteX3" fmla="*/ 1119929 w 1169877"/>
              <a:gd name="connsiteY3" fmla="*/ 164730 h 372501"/>
              <a:gd name="connsiteX4" fmla="*/ 695282 w 1169877"/>
              <a:gd name="connsiteY4" fmla="*/ 328277 h 372501"/>
              <a:gd name="connsiteX5" fmla="*/ 162196 w 1169877"/>
              <a:gd name="connsiteY5" fmla="*/ 372501 h 372501"/>
              <a:gd name="connsiteX6" fmla="*/ 162196 w 1169877"/>
              <a:gd name="connsiteY6" fmla="*/ 372501 h 372501"/>
              <a:gd name="connsiteX0" fmla="*/ 10113 w 1065126"/>
              <a:gd name="connsiteY0" fmla="*/ 32867 h 404656"/>
              <a:gd name="connsiteX1" fmla="*/ 500651 w 1065126"/>
              <a:gd name="connsiteY1" fmla="*/ 0 h 404656"/>
              <a:gd name="connsiteX2" fmla="*/ 964707 w 1065126"/>
              <a:gd name="connsiteY2" fmla="*/ 32867 h 404656"/>
              <a:gd name="connsiteX3" fmla="*/ 1038185 w 1065126"/>
              <a:gd name="connsiteY3" fmla="*/ 196885 h 404656"/>
              <a:gd name="connsiteX4" fmla="*/ 613538 w 1065126"/>
              <a:gd name="connsiteY4" fmla="*/ 360432 h 404656"/>
              <a:gd name="connsiteX5" fmla="*/ 80452 w 1065126"/>
              <a:gd name="connsiteY5" fmla="*/ 404656 h 404656"/>
              <a:gd name="connsiteX6" fmla="*/ 80452 w 1065126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0 w 984674"/>
              <a:gd name="connsiteY4" fmla="*/ 404656 h 404656"/>
              <a:gd name="connsiteX5" fmla="*/ 0 w 984674"/>
              <a:gd name="connsiteY5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6" fmla="*/ 0 w 984674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0" fmla="*/ 133402 w 996744"/>
              <a:gd name="connsiteY0" fmla="*/ 0 h 416166"/>
              <a:gd name="connsiteX1" fmla="*/ 884255 w 996744"/>
              <a:gd name="connsiteY1" fmla="*/ 44377 h 416166"/>
              <a:gd name="connsiteX2" fmla="*/ 957733 w 996744"/>
              <a:gd name="connsiteY2" fmla="*/ 208395 h 416166"/>
              <a:gd name="connsiteX3" fmla="*/ 533086 w 996744"/>
              <a:gd name="connsiteY3" fmla="*/ 371942 h 416166"/>
              <a:gd name="connsiteX4" fmla="*/ 137695 w 996744"/>
              <a:gd name="connsiteY4" fmla="*/ 403344 h 416166"/>
              <a:gd name="connsiteX5" fmla="*/ 0 w 996744"/>
              <a:gd name="connsiteY5" fmla="*/ 416166 h 416166"/>
              <a:gd name="connsiteX0" fmla="*/ 133402 w 964694"/>
              <a:gd name="connsiteY0" fmla="*/ 0 h 416166"/>
              <a:gd name="connsiteX1" fmla="*/ 748403 w 964694"/>
              <a:gd name="connsiteY1" fmla="*/ 178663 h 416166"/>
              <a:gd name="connsiteX2" fmla="*/ 957733 w 964694"/>
              <a:gd name="connsiteY2" fmla="*/ 208395 h 416166"/>
              <a:gd name="connsiteX3" fmla="*/ 533086 w 964694"/>
              <a:gd name="connsiteY3" fmla="*/ 371942 h 416166"/>
              <a:gd name="connsiteX4" fmla="*/ 137695 w 964694"/>
              <a:gd name="connsiteY4" fmla="*/ 403344 h 416166"/>
              <a:gd name="connsiteX5" fmla="*/ 0 w 964694"/>
              <a:gd name="connsiteY5" fmla="*/ 416166 h 416166"/>
              <a:gd name="connsiteX0" fmla="*/ 133402 w 1161681"/>
              <a:gd name="connsiteY0" fmla="*/ 0 h 416166"/>
              <a:gd name="connsiteX1" fmla="*/ 748403 w 1161681"/>
              <a:gd name="connsiteY1" fmla="*/ 178663 h 416166"/>
              <a:gd name="connsiteX2" fmla="*/ 1158491 w 1161681"/>
              <a:gd name="connsiteY2" fmla="*/ 352913 h 416166"/>
              <a:gd name="connsiteX3" fmla="*/ 533086 w 1161681"/>
              <a:gd name="connsiteY3" fmla="*/ 371942 h 416166"/>
              <a:gd name="connsiteX4" fmla="*/ 137695 w 1161681"/>
              <a:gd name="connsiteY4" fmla="*/ 403344 h 416166"/>
              <a:gd name="connsiteX5" fmla="*/ 0 w 1161681"/>
              <a:gd name="connsiteY5" fmla="*/ 416166 h 416166"/>
              <a:gd name="connsiteX0" fmla="*/ 133402 w 1160245"/>
              <a:gd name="connsiteY0" fmla="*/ 0 h 478643"/>
              <a:gd name="connsiteX1" fmla="*/ 748403 w 1160245"/>
              <a:gd name="connsiteY1" fmla="*/ 178663 h 478643"/>
              <a:gd name="connsiteX2" fmla="*/ 1158491 w 1160245"/>
              <a:gd name="connsiteY2" fmla="*/ 352913 h 478643"/>
              <a:gd name="connsiteX3" fmla="*/ 593465 w 1160245"/>
              <a:gd name="connsiteY3" fmla="*/ 478092 h 478643"/>
              <a:gd name="connsiteX4" fmla="*/ 137695 w 1160245"/>
              <a:gd name="connsiteY4" fmla="*/ 403344 h 478643"/>
              <a:gd name="connsiteX5" fmla="*/ 0 w 1160245"/>
              <a:gd name="connsiteY5" fmla="*/ 416166 h 478643"/>
              <a:gd name="connsiteX0" fmla="*/ 133402 w 1160245"/>
              <a:gd name="connsiteY0" fmla="*/ 0 h 543035"/>
              <a:gd name="connsiteX1" fmla="*/ 748403 w 1160245"/>
              <a:gd name="connsiteY1" fmla="*/ 178663 h 543035"/>
              <a:gd name="connsiteX2" fmla="*/ 1158491 w 1160245"/>
              <a:gd name="connsiteY2" fmla="*/ 352913 h 543035"/>
              <a:gd name="connsiteX3" fmla="*/ 593465 w 1160245"/>
              <a:gd name="connsiteY3" fmla="*/ 478092 h 543035"/>
              <a:gd name="connsiteX4" fmla="*/ 346001 w 1160245"/>
              <a:gd name="connsiteY4" fmla="*/ 542746 h 543035"/>
              <a:gd name="connsiteX5" fmla="*/ 0 w 1160245"/>
              <a:gd name="connsiteY5" fmla="*/ 416166 h 543035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350529 w 1164773"/>
              <a:gd name="connsiteY4" fmla="*/ 542746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0 w 1240873"/>
              <a:gd name="connsiteY0" fmla="*/ 0 h 780090"/>
              <a:gd name="connsiteX1" fmla="*/ 829983 w 1240873"/>
              <a:gd name="connsiteY1" fmla="*/ 184490 h 780090"/>
              <a:gd name="connsiteX2" fmla="*/ 1240071 w 1240873"/>
              <a:gd name="connsiteY2" fmla="*/ 358740 h 780090"/>
              <a:gd name="connsiteX3" fmla="*/ 735423 w 1240873"/>
              <a:gd name="connsiteY3" fmla="*/ 487756 h 780090"/>
              <a:gd name="connsiteX4" fmla="*/ 315880 w 1240873"/>
              <a:gd name="connsiteY4" fmla="*/ 565199 h 780090"/>
              <a:gd name="connsiteX5" fmla="*/ 77052 w 1240873"/>
              <a:gd name="connsiteY5" fmla="*/ 780090 h 780090"/>
              <a:gd name="connsiteX0" fmla="*/ 637247 w 1163552"/>
              <a:gd name="connsiteY0" fmla="*/ 0 h 698510"/>
              <a:gd name="connsiteX1" fmla="*/ 752931 w 1163552"/>
              <a:gd name="connsiteY1" fmla="*/ 102910 h 698510"/>
              <a:gd name="connsiteX2" fmla="*/ 1163019 w 1163552"/>
              <a:gd name="connsiteY2" fmla="*/ 277160 h 698510"/>
              <a:gd name="connsiteX3" fmla="*/ 658371 w 1163552"/>
              <a:gd name="connsiteY3" fmla="*/ 406176 h 698510"/>
              <a:gd name="connsiteX4" fmla="*/ 238828 w 1163552"/>
              <a:gd name="connsiteY4" fmla="*/ 483619 h 698510"/>
              <a:gd name="connsiteX5" fmla="*/ 0 w 1163552"/>
              <a:gd name="connsiteY5" fmla="*/ 698510 h 698510"/>
              <a:gd name="connsiteX0" fmla="*/ 637247 w 1337379"/>
              <a:gd name="connsiteY0" fmla="*/ 0 h 698510"/>
              <a:gd name="connsiteX1" fmla="*/ 1307725 w 1337379"/>
              <a:gd name="connsiteY1" fmla="*/ 175749 h 698510"/>
              <a:gd name="connsiteX2" fmla="*/ 1163019 w 1337379"/>
              <a:gd name="connsiteY2" fmla="*/ 277160 h 698510"/>
              <a:gd name="connsiteX3" fmla="*/ 658371 w 1337379"/>
              <a:gd name="connsiteY3" fmla="*/ 406176 h 698510"/>
              <a:gd name="connsiteX4" fmla="*/ 238828 w 1337379"/>
              <a:gd name="connsiteY4" fmla="*/ 483619 h 698510"/>
              <a:gd name="connsiteX5" fmla="*/ 0 w 1337379"/>
              <a:gd name="connsiteY5" fmla="*/ 698510 h 698510"/>
              <a:gd name="connsiteX0" fmla="*/ 1053343 w 1311195"/>
              <a:gd name="connsiteY0" fmla="*/ 0 h 625670"/>
              <a:gd name="connsiteX1" fmla="*/ 1307725 w 1311195"/>
              <a:gd name="connsiteY1" fmla="*/ 102909 h 625670"/>
              <a:gd name="connsiteX2" fmla="*/ 1163019 w 1311195"/>
              <a:gd name="connsiteY2" fmla="*/ 204320 h 625670"/>
              <a:gd name="connsiteX3" fmla="*/ 658371 w 1311195"/>
              <a:gd name="connsiteY3" fmla="*/ 333336 h 625670"/>
              <a:gd name="connsiteX4" fmla="*/ 238828 w 1311195"/>
              <a:gd name="connsiteY4" fmla="*/ 410779 h 625670"/>
              <a:gd name="connsiteX5" fmla="*/ 0 w 1311195"/>
              <a:gd name="connsiteY5" fmla="*/ 625670 h 625670"/>
              <a:gd name="connsiteX0" fmla="*/ 1282196 w 1365634"/>
              <a:gd name="connsiteY0" fmla="*/ 0 h 593621"/>
              <a:gd name="connsiteX1" fmla="*/ 1307725 w 1365634"/>
              <a:gd name="connsiteY1" fmla="*/ 70860 h 593621"/>
              <a:gd name="connsiteX2" fmla="*/ 1163019 w 1365634"/>
              <a:gd name="connsiteY2" fmla="*/ 172271 h 593621"/>
              <a:gd name="connsiteX3" fmla="*/ 658371 w 1365634"/>
              <a:gd name="connsiteY3" fmla="*/ 301287 h 593621"/>
              <a:gd name="connsiteX4" fmla="*/ 238828 w 1365634"/>
              <a:gd name="connsiteY4" fmla="*/ 378730 h 593621"/>
              <a:gd name="connsiteX5" fmla="*/ 0 w 1365634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238828 w 1356673"/>
              <a:gd name="connsiteY4" fmla="*/ 37873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259634 w 1107016"/>
              <a:gd name="connsiteY4" fmla="*/ 431175 h 532436"/>
              <a:gd name="connsiteX5" fmla="*/ 0 w 1107016"/>
              <a:gd name="connsiteY5" fmla="*/ 532436 h 532436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460747 w 1107016"/>
              <a:gd name="connsiteY4" fmla="*/ 416607 h 532436"/>
              <a:gd name="connsiteX5" fmla="*/ 0 w 1107016"/>
              <a:gd name="connsiteY5" fmla="*/ 532436 h 532436"/>
              <a:gd name="connsiteX0" fmla="*/ 1032539 w 1099925"/>
              <a:gd name="connsiteY0" fmla="*/ 0 h 532436"/>
              <a:gd name="connsiteX1" fmla="*/ 1058068 w 1099925"/>
              <a:gd name="connsiteY1" fmla="*/ 70860 h 532436"/>
              <a:gd name="connsiteX2" fmla="*/ 1065930 w 1099925"/>
              <a:gd name="connsiteY2" fmla="*/ 169358 h 532436"/>
              <a:gd name="connsiteX3" fmla="*/ 755460 w 1099925"/>
              <a:gd name="connsiteY3" fmla="*/ 379954 h 532436"/>
              <a:gd name="connsiteX4" fmla="*/ 460747 w 1099925"/>
              <a:gd name="connsiteY4" fmla="*/ 416607 h 532436"/>
              <a:gd name="connsiteX5" fmla="*/ 0 w 1099925"/>
              <a:gd name="connsiteY5" fmla="*/ 532436 h 532436"/>
              <a:gd name="connsiteX0" fmla="*/ 1032539 w 1231683"/>
              <a:gd name="connsiteY0" fmla="*/ 8398 h 540834"/>
              <a:gd name="connsiteX1" fmla="*/ 1231442 w 1231683"/>
              <a:gd name="connsiteY1" fmla="*/ 6418 h 540834"/>
              <a:gd name="connsiteX2" fmla="*/ 1065930 w 1231683"/>
              <a:gd name="connsiteY2" fmla="*/ 177756 h 540834"/>
              <a:gd name="connsiteX3" fmla="*/ 755460 w 1231683"/>
              <a:gd name="connsiteY3" fmla="*/ 388352 h 540834"/>
              <a:gd name="connsiteX4" fmla="*/ 460747 w 1231683"/>
              <a:gd name="connsiteY4" fmla="*/ 425005 h 540834"/>
              <a:gd name="connsiteX5" fmla="*/ 0 w 1231683"/>
              <a:gd name="connsiteY5" fmla="*/ 540834 h 540834"/>
              <a:gd name="connsiteX0" fmla="*/ 664988 w 1247906"/>
              <a:gd name="connsiteY0" fmla="*/ 0 h 605275"/>
              <a:gd name="connsiteX1" fmla="*/ 1231442 w 1247906"/>
              <a:gd name="connsiteY1" fmla="*/ 70859 h 605275"/>
              <a:gd name="connsiteX2" fmla="*/ 1065930 w 1247906"/>
              <a:gd name="connsiteY2" fmla="*/ 242197 h 605275"/>
              <a:gd name="connsiteX3" fmla="*/ 755460 w 1247906"/>
              <a:gd name="connsiteY3" fmla="*/ 452793 h 605275"/>
              <a:gd name="connsiteX4" fmla="*/ 460747 w 1247906"/>
              <a:gd name="connsiteY4" fmla="*/ 489446 h 605275"/>
              <a:gd name="connsiteX5" fmla="*/ 0 w 1247906"/>
              <a:gd name="connsiteY5" fmla="*/ 605275 h 605275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484680 w 1259044"/>
              <a:gd name="connsiteY0" fmla="*/ 3626 h 632210"/>
              <a:gd name="connsiteX1" fmla="*/ 1231442 w 1259044"/>
              <a:gd name="connsiteY1" fmla="*/ 97794 h 632210"/>
              <a:gd name="connsiteX2" fmla="*/ 1065930 w 1259044"/>
              <a:gd name="connsiteY2" fmla="*/ 269132 h 632210"/>
              <a:gd name="connsiteX3" fmla="*/ 755460 w 1259044"/>
              <a:gd name="connsiteY3" fmla="*/ 479728 h 632210"/>
              <a:gd name="connsiteX4" fmla="*/ 349788 w 1259044"/>
              <a:gd name="connsiteY4" fmla="*/ 519295 h 632210"/>
              <a:gd name="connsiteX5" fmla="*/ 0 w 1259044"/>
              <a:gd name="connsiteY5" fmla="*/ 632210 h 632210"/>
              <a:gd name="connsiteX0" fmla="*/ 484680 w 1259044"/>
              <a:gd name="connsiteY0" fmla="*/ 0 h 628584"/>
              <a:gd name="connsiteX1" fmla="*/ 1231442 w 1259044"/>
              <a:gd name="connsiteY1" fmla="*/ 94168 h 628584"/>
              <a:gd name="connsiteX2" fmla="*/ 1065930 w 1259044"/>
              <a:gd name="connsiteY2" fmla="*/ 265506 h 628584"/>
              <a:gd name="connsiteX3" fmla="*/ 755460 w 1259044"/>
              <a:gd name="connsiteY3" fmla="*/ 476102 h 628584"/>
              <a:gd name="connsiteX4" fmla="*/ 349788 w 1259044"/>
              <a:gd name="connsiteY4" fmla="*/ 515669 h 628584"/>
              <a:gd name="connsiteX5" fmla="*/ 0 w 1259044"/>
              <a:gd name="connsiteY5" fmla="*/ 628584 h 628584"/>
              <a:gd name="connsiteX0" fmla="*/ 810621 w 1239854"/>
              <a:gd name="connsiteY0" fmla="*/ 1368 h 545458"/>
              <a:gd name="connsiteX1" fmla="*/ 1231442 w 1239854"/>
              <a:gd name="connsiteY1" fmla="*/ 11042 h 545458"/>
              <a:gd name="connsiteX2" fmla="*/ 1065930 w 1239854"/>
              <a:gd name="connsiteY2" fmla="*/ 182380 h 545458"/>
              <a:gd name="connsiteX3" fmla="*/ 755460 w 1239854"/>
              <a:gd name="connsiteY3" fmla="*/ 392976 h 545458"/>
              <a:gd name="connsiteX4" fmla="*/ 349788 w 1239854"/>
              <a:gd name="connsiteY4" fmla="*/ 432543 h 545458"/>
              <a:gd name="connsiteX5" fmla="*/ 0 w 1239854"/>
              <a:gd name="connsiteY5" fmla="*/ 545458 h 545458"/>
              <a:gd name="connsiteX0" fmla="*/ 810621 w 1133397"/>
              <a:gd name="connsiteY0" fmla="*/ 0 h 544090"/>
              <a:gd name="connsiteX1" fmla="*/ 1113548 w 1133397"/>
              <a:gd name="connsiteY1" fmla="*/ 117476 h 544090"/>
              <a:gd name="connsiteX2" fmla="*/ 1065930 w 1133397"/>
              <a:gd name="connsiteY2" fmla="*/ 181012 h 544090"/>
              <a:gd name="connsiteX3" fmla="*/ 755460 w 1133397"/>
              <a:gd name="connsiteY3" fmla="*/ 391608 h 544090"/>
              <a:gd name="connsiteX4" fmla="*/ 349788 w 1133397"/>
              <a:gd name="connsiteY4" fmla="*/ 431175 h 544090"/>
              <a:gd name="connsiteX5" fmla="*/ 0 w 1133397"/>
              <a:gd name="connsiteY5" fmla="*/ 544090 h 544090"/>
              <a:gd name="connsiteX0" fmla="*/ 810621 w 1123676"/>
              <a:gd name="connsiteY0" fmla="*/ 0 h 544090"/>
              <a:gd name="connsiteX1" fmla="*/ 1113548 w 1123676"/>
              <a:gd name="connsiteY1" fmla="*/ 117476 h 544090"/>
              <a:gd name="connsiteX2" fmla="*/ 1024320 w 1123676"/>
              <a:gd name="connsiteY2" fmla="*/ 271333 h 544090"/>
              <a:gd name="connsiteX3" fmla="*/ 755460 w 1123676"/>
              <a:gd name="connsiteY3" fmla="*/ 391608 h 544090"/>
              <a:gd name="connsiteX4" fmla="*/ 349788 w 1123676"/>
              <a:gd name="connsiteY4" fmla="*/ 431175 h 544090"/>
              <a:gd name="connsiteX5" fmla="*/ 0 w 1123676"/>
              <a:gd name="connsiteY5" fmla="*/ 544090 h 544090"/>
              <a:gd name="connsiteX0" fmla="*/ 810621 w 1284118"/>
              <a:gd name="connsiteY0" fmla="*/ 0 h 544090"/>
              <a:gd name="connsiteX1" fmla="*/ 1279986 w 1284118"/>
              <a:gd name="connsiteY1" fmla="*/ 149525 h 544090"/>
              <a:gd name="connsiteX2" fmla="*/ 1024320 w 1284118"/>
              <a:gd name="connsiteY2" fmla="*/ 271333 h 544090"/>
              <a:gd name="connsiteX3" fmla="*/ 755460 w 1284118"/>
              <a:gd name="connsiteY3" fmla="*/ 391608 h 544090"/>
              <a:gd name="connsiteX4" fmla="*/ 349788 w 1284118"/>
              <a:gd name="connsiteY4" fmla="*/ 431175 h 544090"/>
              <a:gd name="connsiteX5" fmla="*/ 0 w 1284118"/>
              <a:gd name="connsiteY5" fmla="*/ 544090 h 544090"/>
              <a:gd name="connsiteX0" fmla="*/ 1053344 w 1288151"/>
              <a:gd name="connsiteY0" fmla="*/ 0 h 532436"/>
              <a:gd name="connsiteX1" fmla="*/ 1279986 w 1288151"/>
              <a:gd name="connsiteY1" fmla="*/ 137871 h 532436"/>
              <a:gd name="connsiteX2" fmla="*/ 1024320 w 1288151"/>
              <a:gd name="connsiteY2" fmla="*/ 259679 h 532436"/>
              <a:gd name="connsiteX3" fmla="*/ 755460 w 1288151"/>
              <a:gd name="connsiteY3" fmla="*/ 379954 h 532436"/>
              <a:gd name="connsiteX4" fmla="*/ 349788 w 1288151"/>
              <a:gd name="connsiteY4" fmla="*/ 419521 h 532436"/>
              <a:gd name="connsiteX5" fmla="*/ 0 w 1288151"/>
              <a:gd name="connsiteY5" fmla="*/ 532436 h 532436"/>
              <a:gd name="connsiteX0" fmla="*/ 1053344 w 1280234"/>
              <a:gd name="connsiteY0" fmla="*/ 0 h 532436"/>
              <a:gd name="connsiteX1" fmla="*/ 1279986 w 1280234"/>
              <a:gd name="connsiteY1" fmla="*/ 137871 h 532436"/>
              <a:gd name="connsiteX2" fmla="*/ 1024320 w 1280234"/>
              <a:gd name="connsiteY2" fmla="*/ 259679 h 532436"/>
              <a:gd name="connsiteX3" fmla="*/ 755460 w 1280234"/>
              <a:gd name="connsiteY3" fmla="*/ 379954 h 532436"/>
              <a:gd name="connsiteX4" fmla="*/ 349788 w 1280234"/>
              <a:gd name="connsiteY4" fmla="*/ 419521 h 532436"/>
              <a:gd name="connsiteX5" fmla="*/ 0 w 1280234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79954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94522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271794 w 1337269"/>
              <a:gd name="connsiteY0" fmla="*/ 0 h 489825"/>
              <a:gd name="connsiteX1" fmla="*/ 1175962 w 1337269"/>
              <a:gd name="connsiteY1" fmla="*/ 89433 h 489825"/>
              <a:gd name="connsiteX2" fmla="*/ 864817 w 1337269"/>
              <a:gd name="connsiteY2" fmla="*/ 193759 h 489825"/>
              <a:gd name="connsiteX3" fmla="*/ 755460 w 1337269"/>
              <a:gd name="connsiteY3" fmla="*/ 351911 h 489825"/>
              <a:gd name="connsiteX4" fmla="*/ 349788 w 1337269"/>
              <a:gd name="connsiteY4" fmla="*/ 376910 h 489825"/>
              <a:gd name="connsiteX5" fmla="*/ 0 w 1337269"/>
              <a:gd name="connsiteY5" fmla="*/ 489825 h 489825"/>
              <a:gd name="connsiteX0" fmla="*/ 1271794 w 1334309"/>
              <a:gd name="connsiteY0" fmla="*/ 0 h 489825"/>
              <a:gd name="connsiteX1" fmla="*/ 1160359 w 1334309"/>
              <a:gd name="connsiteY1" fmla="*/ 97628 h 489825"/>
              <a:gd name="connsiteX2" fmla="*/ 864817 w 1334309"/>
              <a:gd name="connsiteY2" fmla="*/ 193759 h 489825"/>
              <a:gd name="connsiteX3" fmla="*/ 755460 w 1334309"/>
              <a:gd name="connsiteY3" fmla="*/ 351911 h 489825"/>
              <a:gd name="connsiteX4" fmla="*/ 349788 w 1334309"/>
              <a:gd name="connsiteY4" fmla="*/ 376910 h 489825"/>
              <a:gd name="connsiteX5" fmla="*/ 0 w 1334309"/>
              <a:gd name="connsiteY5" fmla="*/ 489825 h 489825"/>
              <a:gd name="connsiteX0" fmla="*/ 1271794 w 1273883"/>
              <a:gd name="connsiteY0" fmla="*/ 0 h 489825"/>
              <a:gd name="connsiteX1" fmla="*/ 1160359 w 1273883"/>
              <a:gd name="connsiteY1" fmla="*/ 97628 h 489825"/>
              <a:gd name="connsiteX2" fmla="*/ 864817 w 1273883"/>
              <a:gd name="connsiteY2" fmla="*/ 193759 h 489825"/>
              <a:gd name="connsiteX3" fmla="*/ 755460 w 1273883"/>
              <a:gd name="connsiteY3" fmla="*/ 351911 h 489825"/>
              <a:gd name="connsiteX4" fmla="*/ 349788 w 1273883"/>
              <a:gd name="connsiteY4" fmla="*/ 376910 h 489825"/>
              <a:gd name="connsiteX5" fmla="*/ 0 w 1273883"/>
              <a:gd name="connsiteY5" fmla="*/ 489825 h 489825"/>
              <a:gd name="connsiteX0" fmla="*/ 1271794 w 1284299"/>
              <a:gd name="connsiteY0" fmla="*/ 0 h 489825"/>
              <a:gd name="connsiteX1" fmla="*/ 1234476 w 1284299"/>
              <a:gd name="connsiteY1" fmla="*/ 95989 h 489825"/>
              <a:gd name="connsiteX2" fmla="*/ 864817 w 1284299"/>
              <a:gd name="connsiteY2" fmla="*/ 193759 h 489825"/>
              <a:gd name="connsiteX3" fmla="*/ 755460 w 1284299"/>
              <a:gd name="connsiteY3" fmla="*/ 351911 h 489825"/>
              <a:gd name="connsiteX4" fmla="*/ 349788 w 1284299"/>
              <a:gd name="connsiteY4" fmla="*/ 376910 h 489825"/>
              <a:gd name="connsiteX5" fmla="*/ 0 w 1284299"/>
              <a:gd name="connsiteY5" fmla="*/ 489825 h 489825"/>
              <a:gd name="connsiteX0" fmla="*/ 327778 w 1248053"/>
              <a:gd name="connsiteY0" fmla="*/ 0 h 634047"/>
              <a:gd name="connsiteX1" fmla="*/ 1234476 w 1248053"/>
              <a:gd name="connsiteY1" fmla="*/ 240211 h 634047"/>
              <a:gd name="connsiteX2" fmla="*/ 864817 w 1248053"/>
              <a:gd name="connsiteY2" fmla="*/ 337981 h 634047"/>
              <a:gd name="connsiteX3" fmla="*/ 755460 w 1248053"/>
              <a:gd name="connsiteY3" fmla="*/ 496133 h 634047"/>
              <a:gd name="connsiteX4" fmla="*/ 349788 w 1248053"/>
              <a:gd name="connsiteY4" fmla="*/ 521132 h 634047"/>
              <a:gd name="connsiteX5" fmla="*/ 0 w 1248053"/>
              <a:gd name="connsiteY5" fmla="*/ 634047 h 634047"/>
              <a:gd name="connsiteX0" fmla="*/ 327778 w 1316788"/>
              <a:gd name="connsiteY0" fmla="*/ 0 h 634047"/>
              <a:gd name="connsiteX1" fmla="*/ 1234476 w 1316788"/>
              <a:gd name="connsiteY1" fmla="*/ 240211 h 634047"/>
              <a:gd name="connsiteX2" fmla="*/ 1232785 w 1316788"/>
              <a:gd name="connsiteY2" fmla="*/ 237019 h 634047"/>
              <a:gd name="connsiteX3" fmla="*/ 864817 w 1316788"/>
              <a:gd name="connsiteY3" fmla="*/ 337981 h 634047"/>
              <a:gd name="connsiteX4" fmla="*/ 755460 w 1316788"/>
              <a:gd name="connsiteY4" fmla="*/ 496133 h 634047"/>
              <a:gd name="connsiteX5" fmla="*/ 349788 w 1316788"/>
              <a:gd name="connsiteY5" fmla="*/ 521132 h 634047"/>
              <a:gd name="connsiteX6" fmla="*/ 0 w 1316788"/>
              <a:gd name="connsiteY6" fmla="*/ 634047 h 634047"/>
              <a:gd name="connsiteX0" fmla="*/ 327778 w 1323769"/>
              <a:gd name="connsiteY0" fmla="*/ 0 h 634047"/>
              <a:gd name="connsiteX1" fmla="*/ 1234476 w 1323769"/>
              <a:gd name="connsiteY1" fmla="*/ 240211 h 634047"/>
              <a:gd name="connsiteX2" fmla="*/ 1248389 w 1323769"/>
              <a:gd name="connsiteY2" fmla="*/ 284547 h 634047"/>
              <a:gd name="connsiteX3" fmla="*/ 864817 w 1323769"/>
              <a:gd name="connsiteY3" fmla="*/ 337981 h 634047"/>
              <a:gd name="connsiteX4" fmla="*/ 755460 w 1323769"/>
              <a:gd name="connsiteY4" fmla="*/ 496133 h 634047"/>
              <a:gd name="connsiteX5" fmla="*/ 349788 w 1323769"/>
              <a:gd name="connsiteY5" fmla="*/ 521132 h 634047"/>
              <a:gd name="connsiteX6" fmla="*/ 0 w 1323769"/>
              <a:gd name="connsiteY6" fmla="*/ 634047 h 634047"/>
              <a:gd name="connsiteX0" fmla="*/ 327778 w 1255704"/>
              <a:gd name="connsiteY0" fmla="*/ 0 h 634047"/>
              <a:gd name="connsiteX1" fmla="*/ 813180 w 1255704"/>
              <a:gd name="connsiteY1" fmla="*/ 38628 h 634047"/>
              <a:gd name="connsiteX2" fmla="*/ 1248389 w 1255704"/>
              <a:gd name="connsiteY2" fmla="*/ 284547 h 634047"/>
              <a:gd name="connsiteX3" fmla="*/ 864817 w 1255704"/>
              <a:gd name="connsiteY3" fmla="*/ 337981 h 634047"/>
              <a:gd name="connsiteX4" fmla="*/ 755460 w 1255704"/>
              <a:gd name="connsiteY4" fmla="*/ 496133 h 634047"/>
              <a:gd name="connsiteX5" fmla="*/ 349788 w 1255704"/>
              <a:gd name="connsiteY5" fmla="*/ 521132 h 634047"/>
              <a:gd name="connsiteX6" fmla="*/ 0 w 1255704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985"/>
              <a:gd name="connsiteY0" fmla="*/ 0 h 634047"/>
              <a:gd name="connsiteX1" fmla="*/ 770271 w 1254985"/>
              <a:gd name="connsiteY1" fmla="*/ 27156 h 634047"/>
              <a:gd name="connsiteX2" fmla="*/ 1248389 w 1254985"/>
              <a:gd name="connsiteY2" fmla="*/ 284547 h 634047"/>
              <a:gd name="connsiteX3" fmla="*/ 864817 w 1254985"/>
              <a:gd name="connsiteY3" fmla="*/ 337981 h 634047"/>
              <a:gd name="connsiteX4" fmla="*/ 755460 w 1254985"/>
              <a:gd name="connsiteY4" fmla="*/ 496133 h 634047"/>
              <a:gd name="connsiteX5" fmla="*/ 349788 w 1254985"/>
              <a:gd name="connsiteY5" fmla="*/ 521132 h 634047"/>
              <a:gd name="connsiteX6" fmla="*/ 0 w 1254985"/>
              <a:gd name="connsiteY6" fmla="*/ 634047 h 634047"/>
              <a:gd name="connsiteX0" fmla="*/ 327778 w 1254504"/>
              <a:gd name="connsiteY0" fmla="*/ 0 h 634047"/>
              <a:gd name="connsiteX1" fmla="*/ 770271 w 1254504"/>
              <a:gd name="connsiteY1" fmla="*/ 27156 h 634047"/>
              <a:gd name="connsiteX2" fmla="*/ 1248389 w 1254504"/>
              <a:gd name="connsiteY2" fmla="*/ 284547 h 634047"/>
              <a:gd name="connsiteX3" fmla="*/ 864817 w 1254504"/>
              <a:gd name="connsiteY3" fmla="*/ 337981 h 634047"/>
              <a:gd name="connsiteX4" fmla="*/ 755460 w 1254504"/>
              <a:gd name="connsiteY4" fmla="*/ 496133 h 634047"/>
              <a:gd name="connsiteX5" fmla="*/ 349788 w 1254504"/>
              <a:gd name="connsiteY5" fmla="*/ 521132 h 634047"/>
              <a:gd name="connsiteX6" fmla="*/ 0 w 1254504"/>
              <a:gd name="connsiteY6" fmla="*/ 634047 h 634047"/>
              <a:gd name="connsiteX0" fmla="*/ 327778 w 1304486"/>
              <a:gd name="connsiteY0" fmla="*/ 0 h 634047"/>
              <a:gd name="connsiteX1" fmla="*/ 770271 w 1304486"/>
              <a:gd name="connsiteY1" fmla="*/ 27156 h 634047"/>
              <a:gd name="connsiteX2" fmla="*/ 1248389 w 1304486"/>
              <a:gd name="connsiteY2" fmla="*/ 284547 h 634047"/>
              <a:gd name="connsiteX3" fmla="*/ 1252289 w 1304486"/>
              <a:gd name="connsiteY3" fmla="*/ 281269 h 634047"/>
              <a:gd name="connsiteX4" fmla="*/ 864817 w 1304486"/>
              <a:gd name="connsiteY4" fmla="*/ 337981 h 634047"/>
              <a:gd name="connsiteX5" fmla="*/ 755460 w 1304486"/>
              <a:gd name="connsiteY5" fmla="*/ 496133 h 634047"/>
              <a:gd name="connsiteX6" fmla="*/ 349788 w 1304486"/>
              <a:gd name="connsiteY6" fmla="*/ 521132 h 634047"/>
              <a:gd name="connsiteX7" fmla="*/ 0 w 1304486"/>
              <a:gd name="connsiteY7" fmla="*/ 634047 h 634047"/>
              <a:gd name="connsiteX0" fmla="*/ 327778 w 1300914"/>
              <a:gd name="connsiteY0" fmla="*/ 0 h 634047"/>
              <a:gd name="connsiteX1" fmla="*/ 770271 w 1300914"/>
              <a:gd name="connsiteY1" fmla="*/ 27156 h 634047"/>
              <a:gd name="connsiteX2" fmla="*/ 1248389 w 1300914"/>
              <a:gd name="connsiteY2" fmla="*/ 284547 h 634047"/>
              <a:gd name="connsiteX3" fmla="*/ 1244487 w 1300914"/>
              <a:gd name="connsiteY3" fmla="*/ 227185 h 634047"/>
              <a:gd name="connsiteX4" fmla="*/ 864817 w 1300914"/>
              <a:gd name="connsiteY4" fmla="*/ 337981 h 634047"/>
              <a:gd name="connsiteX5" fmla="*/ 755460 w 1300914"/>
              <a:gd name="connsiteY5" fmla="*/ 496133 h 634047"/>
              <a:gd name="connsiteX6" fmla="*/ 349788 w 1300914"/>
              <a:gd name="connsiteY6" fmla="*/ 521132 h 634047"/>
              <a:gd name="connsiteX7" fmla="*/ 0 w 1300914"/>
              <a:gd name="connsiteY7" fmla="*/ 634047 h 634047"/>
              <a:gd name="connsiteX0" fmla="*/ 327778 w 1346832"/>
              <a:gd name="connsiteY0" fmla="*/ 0 h 634047"/>
              <a:gd name="connsiteX1" fmla="*/ 770271 w 1346832"/>
              <a:gd name="connsiteY1" fmla="*/ 27156 h 634047"/>
              <a:gd name="connsiteX2" fmla="*/ 1248389 w 1346832"/>
              <a:gd name="connsiteY2" fmla="*/ 284547 h 634047"/>
              <a:gd name="connsiteX3" fmla="*/ 1318604 w 1346832"/>
              <a:gd name="connsiteY3" fmla="*/ 330435 h 634047"/>
              <a:gd name="connsiteX4" fmla="*/ 864817 w 1346832"/>
              <a:gd name="connsiteY4" fmla="*/ 337981 h 634047"/>
              <a:gd name="connsiteX5" fmla="*/ 755460 w 1346832"/>
              <a:gd name="connsiteY5" fmla="*/ 496133 h 634047"/>
              <a:gd name="connsiteX6" fmla="*/ 349788 w 1346832"/>
              <a:gd name="connsiteY6" fmla="*/ 521132 h 634047"/>
              <a:gd name="connsiteX7" fmla="*/ 0 w 1346832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6891"/>
              <a:gd name="connsiteY0" fmla="*/ 0 h 634047"/>
              <a:gd name="connsiteX1" fmla="*/ 770271 w 1336891"/>
              <a:gd name="connsiteY1" fmla="*/ 27156 h 634047"/>
              <a:gd name="connsiteX2" fmla="*/ 1115759 w 1336891"/>
              <a:gd name="connsiteY2" fmla="*/ 56741 h 634047"/>
              <a:gd name="connsiteX3" fmla="*/ 1318604 w 1336891"/>
              <a:gd name="connsiteY3" fmla="*/ 330435 h 634047"/>
              <a:gd name="connsiteX4" fmla="*/ 864817 w 1336891"/>
              <a:gd name="connsiteY4" fmla="*/ 337981 h 634047"/>
              <a:gd name="connsiteX5" fmla="*/ 755460 w 1336891"/>
              <a:gd name="connsiteY5" fmla="*/ 496133 h 634047"/>
              <a:gd name="connsiteX6" fmla="*/ 349788 w 1336891"/>
              <a:gd name="connsiteY6" fmla="*/ 521132 h 634047"/>
              <a:gd name="connsiteX7" fmla="*/ 0 w 1336891"/>
              <a:gd name="connsiteY7" fmla="*/ 634047 h 634047"/>
              <a:gd name="connsiteX0" fmla="*/ 327778 w 1387223"/>
              <a:gd name="connsiteY0" fmla="*/ 0 h 634047"/>
              <a:gd name="connsiteX1" fmla="*/ 770271 w 1387223"/>
              <a:gd name="connsiteY1" fmla="*/ 27156 h 634047"/>
              <a:gd name="connsiteX2" fmla="*/ 1115759 w 1387223"/>
              <a:gd name="connsiteY2" fmla="*/ 56741 h 634047"/>
              <a:gd name="connsiteX3" fmla="*/ 1373217 w 1387223"/>
              <a:gd name="connsiteY3" fmla="*/ 227185 h 634047"/>
              <a:gd name="connsiteX4" fmla="*/ 864817 w 1387223"/>
              <a:gd name="connsiteY4" fmla="*/ 337981 h 634047"/>
              <a:gd name="connsiteX5" fmla="*/ 755460 w 1387223"/>
              <a:gd name="connsiteY5" fmla="*/ 496133 h 634047"/>
              <a:gd name="connsiteX6" fmla="*/ 349788 w 1387223"/>
              <a:gd name="connsiteY6" fmla="*/ 521132 h 634047"/>
              <a:gd name="connsiteX7" fmla="*/ 0 w 1387223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117211"/>
              <a:gd name="connsiteY0" fmla="*/ 0 h 650436"/>
              <a:gd name="connsiteX1" fmla="*/ 739063 w 1117211"/>
              <a:gd name="connsiteY1" fmla="*/ 64851 h 650436"/>
              <a:gd name="connsiteX2" fmla="*/ 1115759 w 1117211"/>
              <a:gd name="connsiteY2" fmla="*/ 69852 h 650436"/>
              <a:gd name="connsiteX3" fmla="*/ 864817 w 1117211"/>
              <a:gd name="connsiteY3" fmla="*/ 354370 h 650436"/>
              <a:gd name="connsiteX4" fmla="*/ 755460 w 1117211"/>
              <a:gd name="connsiteY4" fmla="*/ 512522 h 650436"/>
              <a:gd name="connsiteX5" fmla="*/ 349788 w 1117211"/>
              <a:gd name="connsiteY5" fmla="*/ 537521 h 650436"/>
              <a:gd name="connsiteX6" fmla="*/ 0 w 1117211"/>
              <a:gd name="connsiteY6" fmla="*/ 650436 h 650436"/>
              <a:gd name="connsiteX0" fmla="*/ 343382 w 865007"/>
              <a:gd name="connsiteY0" fmla="*/ 0 h 650436"/>
              <a:gd name="connsiteX1" fmla="*/ 739063 w 865007"/>
              <a:gd name="connsiteY1" fmla="*/ 64851 h 650436"/>
              <a:gd name="connsiteX2" fmla="*/ 864817 w 865007"/>
              <a:gd name="connsiteY2" fmla="*/ 354370 h 650436"/>
              <a:gd name="connsiteX3" fmla="*/ 755460 w 865007"/>
              <a:gd name="connsiteY3" fmla="*/ 512522 h 650436"/>
              <a:gd name="connsiteX4" fmla="*/ 349788 w 865007"/>
              <a:gd name="connsiteY4" fmla="*/ 537521 h 650436"/>
              <a:gd name="connsiteX5" fmla="*/ 0 w 865007"/>
              <a:gd name="connsiteY5" fmla="*/ 650436 h 650436"/>
              <a:gd name="connsiteX0" fmla="*/ 343382 w 888786"/>
              <a:gd name="connsiteY0" fmla="*/ 0 h 650436"/>
              <a:gd name="connsiteX1" fmla="*/ 864817 w 888786"/>
              <a:gd name="connsiteY1" fmla="*/ 354370 h 650436"/>
              <a:gd name="connsiteX2" fmla="*/ 755460 w 888786"/>
              <a:gd name="connsiteY2" fmla="*/ 512522 h 650436"/>
              <a:gd name="connsiteX3" fmla="*/ 349788 w 888786"/>
              <a:gd name="connsiteY3" fmla="*/ 537521 h 650436"/>
              <a:gd name="connsiteX4" fmla="*/ 0 w 888786"/>
              <a:gd name="connsiteY4" fmla="*/ 650436 h 650436"/>
              <a:gd name="connsiteX0" fmla="*/ 1382580 w 1397371"/>
              <a:gd name="connsiteY0" fmla="*/ 0 h 403947"/>
              <a:gd name="connsiteX1" fmla="*/ 864817 w 1397371"/>
              <a:gd name="connsiteY1" fmla="*/ 107881 h 403947"/>
              <a:gd name="connsiteX2" fmla="*/ 755460 w 1397371"/>
              <a:gd name="connsiteY2" fmla="*/ 266033 h 403947"/>
              <a:gd name="connsiteX3" fmla="*/ 349788 w 1397371"/>
              <a:gd name="connsiteY3" fmla="*/ 291032 h 403947"/>
              <a:gd name="connsiteX4" fmla="*/ 0 w 1397371"/>
              <a:gd name="connsiteY4" fmla="*/ 403947 h 403947"/>
              <a:gd name="connsiteX0" fmla="*/ 1382580 w 1382580"/>
              <a:gd name="connsiteY0" fmla="*/ 0 h 403947"/>
              <a:gd name="connsiteX1" fmla="*/ 864817 w 1382580"/>
              <a:gd name="connsiteY1" fmla="*/ 107881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933473 w 1382580"/>
              <a:gd name="connsiteY1" fmla="*/ 117059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897047 w 1382580"/>
              <a:gd name="connsiteY1" fmla="*/ 100140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897047 w 1382580"/>
              <a:gd name="connsiteY1" fmla="*/ 100140 h 403947"/>
              <a:gd name="connsiteX2" fmla="*/ 777678 w 1382580"/>
              <a:gd name="connsiteY2" fmla="*/ 182574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897047 w 1382580"/>
              <a:gd name="connsiteY1" fmla="*/ 100140 h 403947"/>
              <a:gd name="connsiteX2" fmla="*/ 777678 w 1382580"/>
              <a:gd name="connsiteY2" fmla="*/ 182574 h 403947"/>
              <a:gd name="connsiteX3" fmla="*/ 425626 w 1382580"/>
              <a:gd name="connsiteY3" fmla="*/ 275057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897047 w 1382580"/>
              <a:gd name="connsiteY1" fmla="*/ 100140 h 403947"/>
              <a:gd name="connsiteX2" fmla="*/ 777678 w 1382580"/>
              <a:gd name="connsiteY2" fmla="*/ 182574 h 403947"/>
              <a:gd name="connsiteX3" fmla="*/ 425626 w 1382580"/>
              <a:gd name="connsiteY3" fmla="*/ 275057 h 403947"/>
              <a:gd name="connsiteX4" fmla="*/ 0 w 1382580"/>
              <a:gd name="connsiteY4" fmla="*/ 403947 h 403947"/>
              <a:gd name="connsiteX0" fmla="*/ 1365565 w 1365565"/>
              <a:gd name="connsiteY0" fmla="*/ 0 h 409728"/>
              <a:gd name="connsiteX1" fmla="*/ 880032 w 1365565"/>
              <a:gd name="connsiteY1" fmla="*/ 100140 h 409728"/>
              <a:gd name="connsiteX2" fmla="*/ 760663 w 1365565"/>
              <a:gd name="connsiteY2" fmla="*/ 182574 h 409728"/>
              <a:gd name="connsiteX3" fmla="*/ 408611 w 1365565"/>
              <a:gd name="connsiteY3" fmla="*/ 275057 h 409728"/>
              <a:gd name="connsiteX4" fmla="*/ 0 w 1365565"/>
              <a:gd name="connsiteY4" fmla="*/ 409728 h 409728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16307 w 1373261"/>
              <a:gd name="connsiteY3" fmla="*/ 275057 h 400582"/>
              <a:gd name="connsiteX4" fmla="*/ 0 w 1373261"/>
              <a:gd name="connsiteY4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16307 w 1373261"/>
              <a:gd name="connsiteY3" fmla="*/ 275057 h 400582"/>
              <a:gd name="connsiteX4" fmla="*/ 0 w 1373261"/>
              <a:gd name="connsiteY4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0 w 1373261"/>
              <a:gd name="connsiteY4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403056 w 1373261"/>
              <a:gd name="connsiteY4" fmla="*/ 273343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477014 w 1373261"/>
              <a:gd name="connsiteY4" fmla="*/ 273341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168106 w 1373261"/>
              <a:gd name="connsiteY4" fmla="*/ 336912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168106 w 1373261"/>
              <a:gd name="connsiteY4" fmla="*/ 336912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100560 w 1373261"/>
              <a:gd name="connsiteY4" fmla="*/ 335117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100560 w 1373261"/>
              <a:gd name="connsiteY4" fmla="*/ 335117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01088 w 1373261"/>
              <a:gd name="connsiteY3" fmla="*/ 273294 h 400582"/>
              <a:gd name="connsiteX4" fmla="*/ 51226 w 1373261"/>
              <a:gd name="connsiteY4" fmla="*/ 341782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13315 w 1373261"/>
              <a:gd name="connsiteY3" fmla="*/ 268361 h 400582"/>
              <a:gd name="connsiteX4" fmla="*/ 51226 w 1373261"/>
              <a:gd name="connsiteY4" fmla="*/ 341782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413315 w 1373261"/>
              <a:gd name="connsiteY3" fmla="*/ 268361 h 400582"/>
              <a:gd name="connsiteX4" fmla="*/ 51226 w 1373261"/>
              <a:gd name="connsiteY4" fmla="*/ 341782 h 400582"/>
              <a:gd name="connsiteX5" fmla="*/ 0 w 1373261"/>
              <a:gd name="connsiteY5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767193 w 1373261"/>
              <a:gd name="connsiteY3" fmla="*/ 179980 h 400582"/>
              <a:gd name="connsiteX4" fmla="*/ 413315 w 1373261"/>
              <a:gd name="connsiteY4" fmla="*/ 268361 h 400582"/>
              <a:gd name="connsiteX5" fmla="*/ 51226 w 1373261"/>
              <a:gd name="connsiteY5" fmla="*/ 341782 h 400582"/>
              <a:gd name="connsiteX6" fmla="*/ 0 w 1373261"/>
              <a:gd name="connsiteY6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629795 w 1373261"/>
              <a:gd name="connsiteY3" fmla="*/ 207552 h 400582"/>
              <a:gd name="connsiteX4" fmla="*/ 413315 w 1373261"/>
              <a:gd name="connsiteY4" fmla="*/ 268361 h 400582"/>
              <a:gd name="connsiteX5" fmla="*/ 51226 w 1373261"/>
              <a:gd name="connsiteY5" fmla="*/ 341782 h 400582"/>
              <a:gd name="connsiteX6" fmla="*/ 0 w 1373261"/>
              <a:gd name="connsiteY6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629795 w 1373261"/>
              <a:gd name="connsiteY3" fmla="*/ 207552 h 400582"/>
              <a:gd name="connsiteX4" fmla="*/ 413315 w 1373261"/>
              <a:gd name="connsiteY4" fmla="*/ 268361 h 400582"/>
              <a:gd name="connsiteX5" fmla="*/ 51226 w 1373261"/>
              <a:gd name="connsiteY5" fmla="*/ 341782 h 400582"/>
              <a:gd name="connsiteX6" fmla="*/ 0 w 1373261"/>
              <a:gd name="connsiteY6" fmla="*/ 400582 h 400582"/>
              <a:gd name="connsiteX0" fmla="*/ 1373261 w 1373261"/>
              <a:gd name="connsiteY0" fmla="*/ 0 h 400582"/>
              <a:gd name="connsiteX1" fmla="*/ 887728 w 1373261"/>
              <a:gd name="connsiteY1" fmla="*/ 100140 h 400582"/>
              <a:gd name="connsiteX2" fmla="*/ 768359 w 1373261"/>
              <a:gd name="connsiteY2" fmla="*/ 182574 h 400582"/>
              <a:gd name="connsiteX3" fmla="*/ 614663 w 1373261"/>
              <a:gd name="connsiteY3" fmla="*/ 214052 h 400582"/>
              <a:gd name="connsiteX4" fmla="*/ 413315 w 1373261"/>
              <a:gd name="connsiteY4" fmla="*/ 268361 h 400582"/>
              <a:gd name="connsiteX5" fmla="*/ 51226 w 1373261"/>
              <a:gd name="connsiteY5" fmla="*/ 341782 h 400582"/>
              <a:gd name="connsiteX6" fmla="*/ 0 w 1373261"/>
              <a:gd name="connsiteY6" fmla="*/ 400582 h 40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3261" h="400582">
                <a:moveTo>
                  <a:pt x="1373261" y="0"/>
                </a:moveTo>
                <a:cubicBezTo>
                  <a:pt x="1138614" y="41049"/>
                  <a:pt x="988545" y="69711"/>
                  <a:pt x="887728" y="100140"/>
                </a:cubicBezTo>
                <a:cubicBezTo>
                  <a:pt x="786911" y="130569"/>
                  <a:pt x="813870" y="163589"/>
                  <a:pt x="768359" y="182574"/>
                </a:cubicBezTo>
                <a:cubicBezTo>
                  <a:pt x="722848" y="201559"/>
                  <a:pt x="673837" y="199754"/>
                  <a:pt x="614663" y="214052"/>
                </a:cubicBezTo>
                <a:cubicBezTo>
                  <a:pt x="572772" y="315433"/>
                  <a:pt x="532643" y="241394"/>
                  <a:pt x="413315" y="268361"/>
                </a:cubicBezTo>
                <a:cubicBezTo>
                  <a:pt x="352431" y="283489"/>
                  <a:pt x="167498" y="350422"/>
                  <a:pt x="51226" y="341782"/>
                </a:cubicBezTo>
                <a:lnTo>
                  <a:pt x="0" y="400582"/>
                </a:lnTo>
              </a:path>
            </a:pathLst>
          </a:custGeom>
          <a:noFill/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207CBAF-E990-41C2-B0BF-7323637FA3B1}"/>
              </a:ext>
            </a:extLst>
          </p:cNvPr>
          <p:cNvSpPr/>
          <p:nvPr/>
        </p:nvSpPr>
        <p:spPr>
          <a:xfrm>
            <a:off x="5658720" y="14750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C1ECDA2-6E29-4A25-8163-CD85D982A442}"/>
              </a:ext>
            </a:extLst>
          </p:cNvPr>
          <p:cNvSpPr/>
          <p:nvPr/>
        </p:nvSpPr>
        <p:spPr>
          <a:xfrm>
            <a:off x="5284475" y="149413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7B7FE54-8E60-4BDF-8744-5EF2A6EE1953}"/>
              </a:ext>
            </a:extLst>
          </p:cNvPr>
          <p:cNvSpPr/>
          <p:nvPr/>
        </p:nvSpPr>
        <p:spPr>
          <a:xfrm>
            <a:off x="5558616" y="167037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C662CF1-2082-4A78-9C6D-7F0E0EFA470C}"/>
              </a:ext>
            </a:extLst>
          </p:cNvPr>
          <p:cNvCxnSpPr>
            <a:cxnSpLocks/>
            <a:stCxn id="70" idx="1"/>
            <a:endCxn id="69" idx="5"/>
          </p:cNvCxnSpPr>
          <p:nvPr/>
        </p:nvCxnSpPr>
        <p:spPr>
          <a:xfrm flipH="1" flipV="1">
            <a:off x="7274402" y="2062740"/>
            <a:ext cx="119302" cy="216465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EB72300-D705-4B03-865F-C9096DFCF255}"/>
              </a:ext>
            </a:extLst>
          </p:cNvPr>
          <p:cNvCxnSpPr>
            <a:cxnSpLocks/>
            <a:stCxn id="75" idx="2"/>
            <a:endCxn id="71" idx="6"/>
          </p:cNvCxnSpPr>
          <p:nvPr/>
        </p:nvCxnSpPr>
        <p:spPr>
          <a:xfrm flipH="1" flipV="1">
            <a:off x="7613168" y="2541087"/>
            <a:ext cx="429443" cy="50991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D24C3D1D-639B-4D46-BA4D-3C73BF443867}"/>
              </a:ext>
            </a:extLst>
          </p:cNvPr>
          <p:cNvSpPr/>
          <p:nvPr/>
        </p:nvSpPr>
        <p:spPr>
          <a:xfrm>
            <a:off x="8344062" y="2587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1C30647-CC79-496F-9386-19DCC3616837}"/>
              </a:ext>
            </a:extLst>
          </p:cNvPr>
          <p:cNvSpPr txBox="1"/>
          <p:nvPr/>
        </p:nvSpPr>
        <p:spPr>
          <a:xfrm>
            <a:off x="3456214" y="76200"/>
            <a:ext cx="5279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Projected Voyage of TOR 563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AF9966-EAF9-424C-B9D4-9E26F23984CE}"/>
              </a:ext>
            </a:extLst>
          </p:cNvPr>
          <p:cNvGrpSpPr/>
          <p:nvPr/>
        </p:nvGrpSpPr>
        <p:grpSpPr>
          <a:xfrm>
            <a:off x="9022202" y="99211"/>
            <a:ext cx="3123705" cy="1379881"/>
            <a:chOff x="7944515" y="682859"/>
            <a:chExt cx="3123705" cy="137988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47C39B1-1290-405E-B0AF-C9FEE1E21816}"/>
                </a:ext>
              </a:extLst>
            </p:cNvPr>
            <p:cNvGrpSpPr/>
            <p:nvPr/>
          </p:nvGrpSpPr>
          <p:grpSpPr>
            <a:xfrm>
              <a:off x="8117651" y="762344"/>
              <a:ext cx="2950569" cy="1223557"/>
              <a:chOff x="1321127" y="2068852"/>
              <a:chExt cx="2950569" cy="122355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16843BA-FC73-4949-94E3-953FEDBDD84B}"/>
                  </a:ext>
                </a:extLst>
              </p:cNvPr>
              <p:cNvSpPr txBox="1"/>
              <p:nvPr/>
            </p:nvSpPr>
            <p:spPr>
              <a:xfrm>
                <a:off x="2042619" y="2068852"/>
                <a:ext cx="20375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Suspected route of infected TOR</a:t>
                </a: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BDDFC41-5E5F-492A-AE63-7C04FD398E07}"/>
                  </a:ext>
                </a:extLst>
              </p:cNvPr>
              <p:cNvSpPr/>
              <p:nvPr/>
            </p:nvSpPr>
            <p:spPr>
              <a:xfrm>
                <a:off x="1321127" y="2277183"/>
                <a:ext cx="736273" cy="233990"/>
              </a:xfrm>
              <a:custGeom>
                <a:avLst/>
                <a:gdLst>
                  <a:gd name="connsiteX0" fmla="*/ 334208 w 1518812"/>
                  <a:gd name="connsiteY0" fmla="*/ 35373 h 407162"/>
                  <a:gd name="connsiteX1" fmla="*/ 334208 w 1518812"/>
                  <a:gd name="connsiteY1" fmla="*/ 135856 h 407162"/>
                  <a:gd name="connsiteX2" fmla="*/ 1288802 w 1518812"/>
                  <a:gd name="connsiteY2" fmla="*/ 35373 h 407162"/>
                  <a:gd name="connsiteX3" fmla="*/ 1419430 w 1518812"/>
                  <a:gd name="connsiteY3" fmla="*/ 75566 h 407162"/>
                  <a:gd name="connsiteX4" fmla="*/ 32758 w 1518812"/>
                  <a:gd name="connsiteY4" fmla="*/ 15276 h 407162"/>
                  <a:gd name="connsiteX5" fmla="*/ 404547 w 1518812"/>
                  <a:gd name="connsiteY5" fmla="*/ 407162 h 407162"/>
                  <a:gd name="connsiteX6" fmla="*/ 404547 w 1518812"/>
                  <a:gd name="connsiteY6" fmla="*/ 407162 h 407162"/>
                  <a:gd name="connsiteX0" fmla="*/ 91857 w 1209454"/>
                  <a:gd name="connsiteY0" fmla="*/ 6181 h 378870"/>
                  <a:gd name="connsiteX1" fmla="*/ 91857 w 1209454"/>
                  <a:gd name="connsiteY1" fmla="*/ 106664 h 378870"/>
                  <a:gd name="connsiteX2" fmla="*/ 1046451 w 1209454"/>
                  <a:gd name="connsiteY2" fmla="*/ 6181 h 378870"/>
                  <a:gd name="connsiteX3" fmla="*/ 1177079 w 1209454"/>
                  <a:gd name="connsiteY3" fmla="*/ 46374 h 378870"/>
                  <a:gd name="connsiteX4" fmla="*/ 695282 w 1209454"/>
                  <a:gd name="connsiteY4" fmla="*/ 333746 h 378870"/>
                  <a:gd name="connsiteX5" fmla="*/ 162196 w 1209454"/>
                  <a:gd name="connsiteY5" fmla="*/ 377970 h 378870"/>
                  <a:gd name="connsiteX6" fmla="*/ 162196 w 1209454"/>
                  <a:gd name="connsiteY6" fmla="*/ 377970 h 378870"/>
                  <a:gd name="connsiteX0" fmla="*/ 91857 w 1169877"/>
                  <a:gd name="connsiteY0" fmla="*/ 712 h 372501"/>
                  <a:gd name="connsiteX1" fmla="*/ 91857 w 1169877"/>
                  <a:gd name="connsiteY1" fmla="*/ 101195 h 372501"/>
                  <a:gd name="connsiteX2" fmla="*/ 1046451 w 1169877"/>
                  <a:gd name="connsiteY2" fmla="*/ 712 h 372501"/>
                  <a:gd name="connsiteX3" fmla="*/ 1119929 w 1169877"/>
                  <a:gd name="connsiteY3" fmla="*/ 164730 h 372501"/>
                  <a:gd name="connsiteX4" fmla="*/ 695282 w 1169877"/>
                  <a:gd name="connsiteY4" fmla="*/ 328277 h 372501"/>
                  <a:gd name="connsiteX5" fmla="*/ 162196 w 1169877"/>
                  <a:gd name="connsiteY5" fmla="*/ 372501 h 372501"/>
                  <a:gd name="connsiteX6" fmla="*/ 162196 w 1169877"/>
                  <a:gd name="connsiteY6" fmla="*/ 372501 h 372501"/>
                  <a:gd name="connsiteX0" fmla="*/ 10113 w 1065126"/>
                  <a:gd name="connsiteY0" fmla="*/ 32867 h 404656"/>
                  <a:gd name="connsiteX1" fmla="*/ 500651 w 1065126"/>
                  <a:gd name="connsiteY1" fmla="*/ 0 h 404656"/>
                  <a:gd name="connsiteX2" fmla="*/ 964707 w 1065126"/>
                  <a:gd name="connsiteY2" fmla="*/ 32867 h 404656"/>
                  <a:gd name="connsiteX3" fmla="*/ 1038185 w 1065126"/>
                  <a:gd name="connsiteY3" fmla="*/ 196885 h 404656"/>
                  <a:gd name="connsiteX4" fmla="*/ 613538 w 1065126"/>
                  <a:gd name="connsiteY4" fmla="*/ 360432 h 404656"/>
                  <a:gd name="connsiteX5" fmla="*/ 80452 w 1065126"/>
                  <a:gd name="connsiteY5" fmla="*/ 404656 h 404656"/>
                  <a:gd name="connsiteX6" fmla="*/ 80452 w 1065126"/>
                  <a:gd name="connsiteY6" fmla="*/ 404656 h 404656"/>
                  <a:gd name="connsiteX0" fmla="*/ 420199 w 984674"/>
                  <a:gd name="connsiteY0" fmla="*/ 0 h 404656"/>
                  <a:gd name="connsiteX1" fmla="*/ 884255 w 984674"/>
                  <a:gd name="connsiteY1" fmla="*/ 32867 h 404656"/>
                  <a:gd name="connsiteX2" fmla="*/ 957733 w 984674"/>
                  <a:gd name="connsiteY2" fmla="*/ 196885 h 404656"/>
                  <a:gd name="connsiteX3" fmla="*/ 533086 w 984674"/>
                  <a:gd name="connsiteY3" fmla="*/ 360432 h 404656"/>
                  <a:gd name="connsiteX4" fmla="*/ 0 w 984674"/>
                  <a:gd name="connsiteY4" fmla="*/ 404656 h 404656"/>
                  <a:gd name="connsiteX5" fmla="*/ 0 w 984674"/>
                  <a:gd name="connsiteY5" fmla="*/ 404656 h 404656"/>
                  <a:gd name="connsiteX0" fmla="*/ 420199 w 984674"/>
                  <a:gd name="connsiteY0" fmla="*/ 0 h 404656"/>
                  <a:gd name="connsiteX1" fmla="*/ 884255 w 984674"/>
                  <a:gd name="connsiteY1" fmla="*/ 32867 h 404656"/>
                  <a:gd name="connsiteX2" fmla="*/ 957733 w 984674"/>
                  <a:gd name="connsiteY2" fmla="*/ 196885 h 404656"/>
                  <a:gd name="connsiteX3" fmla="*/ 533086 w 984674"/>
                  <a:gd name="connsiteY3" fmla="*/ 360432 h 404656"/>
                  <a:gd name="connsiteX4" fmla="*/ 137695 w 984674"/>
                  <a:gd name="connsiteY4" fmla="*/ 391834 h 404656"/>
                  <a:gd name="connsiteX5" fmla="*/ 0 w 984674"/>
                  <a:gd name="connsiteY5" fmla="*/ 404656 h 404656"/>
                  <a:gd name="connsiteX6" fmla="*/ 0 w 984674"/>
                  <a:gd name="connsiteY6" fmla="*/ 404656 h 404656"/>
                  <a:gd name="connsiteX0" fmla="*/ 420199 w 984674"/>
                  <a:gd name="connsiteY0" fmla="*/ 0 h 404656"/>
                  <a:gd name="connsiteX1" fmla="*/ 884255 w 984674"/>
                  <a:gd name="connsiteY1" fmla="*/ 32867 h 404656"/>
                  <a:gd name="connsiteX2" fmla="*/ 957733 w 984674"/>
                  <a:gd name="connsiteY2" fmla="*/ 196885 h 404656"/>
                  <a:gd name="connsiteX3" fmla="*/ 533086 w 984674"/>
                  <a:gd name="connsiteY3" fmla="*/ 360432 h 404656"/>
                  <a:gd name="connsiteX4" fmla="*/ 137695 w 984674"/>
                  <a:gd name="connsiteY4" fmla="*/ 391834 h 404656"/>
                  <a:gd name="connsiteX5" fmla="*/ 0 w 984674"/>
                  <a:gd name="connsiteY5" fmla="*/ 404656 h 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84674" h="404656">
                    <a:moveTo>
                      <a:pt x="420199" y="0"/>
                    </a:moveTo>
                    <a:cubicBezTo>
                      <a:pt x="579298" y="0"/>
                      <a:pt x="794666" y="53"/>
                      <a:pt x="884255" y="32867"/>
                    </a:cubicBezTo>
                    <a:cubicBezTo>
                      <a:pt x="973844" y="65681"/>
                      <a:pt x="1016261" y="142291"/>
                      <a:pt x="957733" y="196885"/>
                    </a:cubicBezTo>
                    <a:cubicBezTo>
                      <a:pt x="899205" y="251479"/>
                      <a:pt x="669759" y="327941"/>
                      <a:pt x="533086" y="360432"/>
                    </a:cubicBezTo>
                    <a:cubicBezTo>
                      <a:pt x="396413" y="392924"/>
                      <a:pt x="226543" y="384463"/>
                      <a:pt x="137695" y="391834"/>
                    </a:cubicBezTo>
                    <a:cubicBezTo>
                      <a:pt x="48847" y="399205"/>
                      <a:pt x="34062" y="402519"/>
                      <a:pt x="0" y="404656"/>
                    </a:cubicBezTo>
                  </a:path>
                </a:pathLst>
              </a:custGeom>
              <a:noFill/>
              <a:ln w="19050">
                <a:solidFill>
                  <a:schemeClr val="accent6">
                    <a:lumMod val="20000"/>
                    <a:lumOff val="8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AF1E241-20BB-469B-8FA2-9B0980D7FE70}"/>
                  </a:ext>
                </a:extLst>
              </p:cNvPr>
              <p:cNvSpPr txBox="1"/>
              <p:nvPr/>
            </p:nvSpPr>
            <p:spPr>
              <a:xfrm>
                <a:off x="2017609" y="2646078"/>
                <a:ext cx="22540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Known Virai-infected systems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6A57155-1D84-4F72-BE2B-E4ADE2BFF63C}"/>
                  </a:ext>
                </a:extLst>
              </p:cNvPr>
              <p:cNvSpPr/>
              <p:nvPr/>
            </p:nvSpPr>
            <p:spPr>
              <a:xfrm>
                <a:off x="1758578" y="2893124"/>
                <a:ext cx="108000" cy="108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1DAE10-7F2D-4257-9EFA-C1D03ECCEA4A}"/>
                </a:ext>
              </a:extLst>
            </p:cNvPr>
            <p:cNvSpPr/>
            <p:nvPr/>
          </p:nvSpPr>
          <p:spPr>
            <a:xfrm>
              <a:off x="7944515" y="682859"/>
              <a:ext cx="3104485" cy="1379881"/>
            </a:xfrm>
            <a:prstGeom prst="rect">
              <a:avLst/>
            </a:prstGeom>
            <a:noFill/>
            <a:ln w="19050" cmpd="thinThick">
              <a:solidFill>
                <a:schemeClr val="accent6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2E6835D-CBB3-4DE1-AA8A-56CC371EA9CD}"/>
              </a:ext>
            </a:extLst>
          </p:cNvPr>
          <p:cNvSpPr/>
          <p:nvPr/>
        </p:nvSpPr>
        <p:spPr>
          <a:xfrm rot="6288530">
            <a:off x="6212290" y="1000446"/>
            <a:ext cx="1019909" cy="2879693"/>
          </a:xfrm>
          <a:custGeom>
            <a:avLst/>
            <a:gdLst>
              <a:gd name="connsiteX0" fmla="*/ 334208 w 1518812"/>
              <a:gd name="connsiteY0" fmla="*/ 35373 h 407162"/>
              <a:gd name="connsiteX1" fmla="*/ 334208 w 1518812"/>
              <a:gd name="connsiteY1" fmla="*/ 135856 h 407162"/>
              <a:gd name="connsiteX2" fmla="*/ 1288802 w 1518812"/>
              <a:gd name="connsiteY2" fmla="*/ 35373 h 407162"/>
              <a:gd name="connsiteX3" fmla="*/ 1419430 w 1518812"/>
              <a:gd name="connsiteY3" fmla="*/ 75566 h 407162"/>
              <a:gd name="connsiteX4" fmla="*/ 32758 w 1518812"/>
              <a:gd name="connsiteY4" fmla="*/ 15276 h 407162"/>
              <a:gd name="connsiteX5" fmla="*/ 404547 w 1518812"/>
              <a:gd name="connsiteY5" fmla="*/ 407162 h 407162"/>
              <a:gd name="connsiteX6" fmla="*/ 404547 w 1518812"/>
              <a:gd name="connsiteY6" fmla="*/ 407162 h 407162"/>
              <a:gd name="connsiteX0" fmla="*/ 91857 w 1209454"/>
              <a:gd name="connsiteY0" fmla="*/ 6181 h 378870"/>
              <a:gd name="connsiteX1" fmla="*/ 91857 w 1209454"/>
              <a:gd name="connsiteY1" fmla="*/ 106664 h 378870"/>
              <a:gd name="connsiteX2" fmla="*/ 1046451 w 1209454"/>
              <a:gd name="connsiteY2" fmla="*/ 6181 h 378870"/>
              <a:gd name="connsiteX3" fmla="*/ 1177079 w 1209454"/>
              <a:gd name="connsiteY3" fmla="*/ 46374 h 378870"/>
              <a:gd name="connsiteX4" fmla="*/ 695282 w 1209454"/>
              <a:gd name="connsiteY4" fmla="*/ 333746 h 378870"/>
              <a:gd name="connsiteX5" fmla="*/ 162196 w 1209454"/>
              <a:gd name="connsiteY5" fmla="*/ 377970 h 378870"/>
              <a:gd name="connsiteX6" fmla="*/ 162196 w 1209454"/>
              <a:gd name="connsiteY6" fmla="*/ 377970 h 378870"/>
              <a:gd name="connsiteX0" fmla="*/ 91857 w 1169877"/>
              <a:gd name="connsiteY0" fmla="*/ 712 h 372501"/>
              <a:gd name="connsiteX1" fmla="*/ 91857 w 1169877"/>
              <a:gd name="connsiteY1" fmla="*/ 101195 h 372501"/>
              <a:gd name="connsiteX2" fmla="*/ 1046451 w 1169877"/>
              <a:gd name="connsiteY2" fmla="*/ 712 h 372501"/>
              <a:gd name="connsiteX3" fmla="*/ 1119929 w 1169877"/>
              <a:gd name="connsiteY3" fmla="*/ 164730 h 372501"/>
              <a:gd name="connsiteX4" fmla="*/ 695282 w 1169877"/>
              <a:gd name="connsiteY4" fmla="*/ 328277 h 372501"/>
              <a:gd name="connsiteX5" fmla="*/ 162196 w 1169877"/>
              <a:gd name="connsiteY5" fmla="*/ 372501 h 372501"/>
              <a:gd name="connsiteX6" fmla="*/ 162196 w 1169877"/>
              <a:gd name="connsiteY6" fmla="*/ 372501 h 372501"/>
              <a:gd name="connsiteX0" fmla="*/ 10113 w 1065126"/>
              <a:gd name="connsiteY0" fmla="*/ 32867 h 404656"/>
              <a:gd name="connsiteX1" fmla="*/ 500651 w 1065126"/>
              <a:gd name="connsiteY1" fmla="*/ 0 h 404656"/>
              <a:gd name="connsiteX2" fmla="*/ 964707 w 1065126"/>
              <a:gd name="connsiteY2" fmla="*/ 32867 h 404656"/>
              <a:gd name="connsiteX3" fmla="*/ 1038185 w 1065126"/>
              <a:gd name="connsiteY3" fmla="*/ 196885 h 404656"/>
              <a:gd name="connsiteX4" fmla="*/ 613538 w 1065126"/>
              <a:gd name="connsiteY4" fmla="*/ 360432 h 404656"/>
              <a:gd name="connsiteX5" fmla="*/ 80452 w 1065126"/>
              <a:gd name="connsiteY5" fmla="*/ 404656 h 404656"/>
              <a:gd name="connsiteX6" fmla="*/ 80452 w 1065126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0 w 984674"/>
              <a:gd name="connsiteY4" fmla="*/ 404656 h 404656"/>
              <a:gd name="connsiteX5" fmla="*/ 0 w 984674"/>
              <a:gd name="connsiteY5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6" fmla="*/ 0 w 984674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0" fmla="*/ 133402 w 996744"/>
              <a:gd name="connsiteY0" fmla="*/ 0 h 416166"/>
              <a:gd name="connsiteX1" fmla="*/ 884255 w 996744"/>
              <a:gd name="connsiteY1" fmla="*/ 44377 h 416166"/>
              <a:gd name="connsiteX2" fmla="*/ 957733 w 996744"/>
              <a:gd name="connsiteY2" fmla="*/ 208395 h 416166"/>
              <a:gd name="connsiteX3" fmla="*/ 533086 w 996744"/>
              <a:gd name="connsiteY3" fmla="*/ 371942 h 416166"/>
              <a:gd name="connsiteX4" fmla="*/ 137695 w 996744"/>
              <a:gd name="connsiteY4" fmla="*/ 403344 h 416166"/>
              <a:gd name="connsiteX5" fmla="*/ 0 w 996744"/>
              <a:gd name="connsiteY5" fmla="*/ 416166 h 416166"/>
              <a:gd name="connsiteX0" fmla="*/ 133402 w 964694"/>
              <a:gd name="connsiteY0" fmla="*/ 0 h 416166"/>
              <a:gd name="connsiteX1" fmla="*/ 748403 w 964694"/>
              <a:gd name="connsiteY1" fmla="*/ 178663 h 416166"/>
              <a:gd name="connsiteX2" fmla="*/ 957733 w 964694"/>
              <a:gd name="connsiteY2" fmla="*/ 208395 h 416166"/>
              <a:gd name="connsiteX3" fmla="*/ 533086 w 964694"/>
              <a:gd name="connsiteY3" fmla="*/ 371942 h 416166"/>
              <a:gd name="connsiteX4" fmla="*/ 137695 w 964694"/>
              <a:gd name="connsiteY4" fmla="*/ 403344 h 416166"/>
              <a:gd name="connsiteX5" fmla="*/ 0 w 964694"/>
              <a:gd name="connsiteY5" fmla="*/ 416166 h 416166"/>
              <a:gd name="connsiteX0" fmla="*/ 133402 w 1161681"/>
              <a:gd name="connsiteY0" fmla="*/ 0 h 416166"/>
              <a:gd name="connsiteX1" fmla="*/ 748403 w 1161681"/>
              <a:gd name="connsiteY1" fmla="*/ 178663 h 416166"/>
              <a:gd name="connsiteX2" fmla="*/ 1158491 w 1161681"/>
              <a:gd name="connsiteY2" fmla="*/ 352913 h 416166"/>
              <a:gd name="connsiteX3" fmla="*/ 533086 w 1161681"/>
              <a:gd name="connsiteY3" fmla="*/ 371942 h 416166"/>
              <a:gd name="connsiteX4" fmla="*/ 137695 w 1161681"/>
              <a:gd name="connsiteY4" fmla="*/ 403344 h 416166"/>
              <a:gd name="connsiteX5" fmla="*/ 0 w 1161681"/>
              <a:gd name="connsiteY5" fmla="*/ 416166 h 416166"/>
              <a:gd name="connsiteX0" fmla="*/ 133402 w 1160245"/>
              <a:gd name="connsiteY0" fmla="*/ 0 h 478643"/>
              <a:gd name="connsiteX1" fmla="*/ 748403 w 1160245"/>
              <a:gd name="connsiteY1" fmla="*/ 178663 h 478643"/>
              <a:gd name="connsiteX2" fmla="*/ 1158491 w 1160245"/>
              <a:gd name="connsiteY2" fmla="*/ 352913 h 478643"/>
              <a:gd name="connsiteX3" fmla="*/ 593465 w 1160245"/>
              <a:gd name="connsiteY3" fmla="*/ 478092 h 478643"/>
              <a:gd name="connsiteX4" fmla="*/ 137695 w 1160245"/>
              <a:gd name="connsiteY4" fmla="*/ 403344 h 478643"/>
              <a:gd name="connsiteX5" fmla="*/ 0 w 1160245"/>
              <a:gd name="connsiteY5" fmla="*/ 416166 h 478643"/>
              <a:gd name="connsiteX0" fmla="*/ 133402 w 1160245"/>
              <a:gd name="connsiteY0" fmla="*/ 0 h 543035"/>
              <a:gd name="connsiteX1" fmla="*/ 748403 w 1160245"/>
              <a:gd name="connsiteY1" fmla="*/ 178663 h 543035"/>
              <a:gd name="connsiteX2" fmla="*/ 1158491 w 1160245"/>
              <a:gd name="connsiteY2" fmla="*/ 352913 h 543035"/>
              <a:gd name="connsiteX3" fmla="*/ 593465 w 1160245"/>
              <a:gd name="connsiteY3" fmla="*/ 478092 h 543035"/>
              <a:gd name="connsiteX4" fmla="*/ 346001 w 1160245"/>
              <a:gd name="connsiteY4" fmla="*/ 542746 h 543035"/>
              <a:gd name="connsiteX5" fmla="*/ 0 w 1160245"/>
              <a:gd name="connsiteY5" fmla="*/ 416166 h 543035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350529 w 1164773"/>
              <a:gd name="connsiteY4" fmla="*/ 542746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0 w 1240873"/>
              <a:gd name="connsiteY0" fmla="*/ 0 h 780090"/>
              <a:gd name="connsiteX1" fmla="*/ 829983 w 1240873"/>
              <a:gd name="connsiteY1" fmla="*/ 184490 h 780090"/>
              <a:gd name="connsiteX2" fmla="*/ 1240071 w 1240873"/>
              <a:gd name="connsiteY2" fmla="*/ 358740 h 780090"/>
              <a:gd name="connsiteX3" fmla="*/ 735423 w 1240873"/>
              <a:gd name="connsiteY3" fmla="*/ 487756 h 780090"/>
              <a:gd name="connsiteX4" fmla="*/ 315880 w 1240873"/>
              <a:gd name="connsiteY4" fmla="*/ 565199 h 780090"/>
              <a:gd name="connsiteX5" fmla="*/ 77052 w 1240873"/>
              <a:gd name="connsiteY5" fmla="*/ 780090 h 780090"/>
              <a:gd name="connsiteX0" fmla="*/ 637247 w 1163552"/>
              <a:gd name="connsiteY0" fmla="*/ 0 h 698510"/>
              <a:gd name="connsiteX1" fmla="*/ 752931 w 1163552"/>
              <a:gd name="connsiteY1" fmla="*/ 102910 h 698510"/>
              <a:gd name="connsiteX2" fmla="*/ 1163019 w 1163552"/>
              <a:gd name="connsiteY2" fmla="*/ 277160 h 698510"/>
              <a:gd name="connsiteX3" fmla="*/ 658371 w 1163552"/>
              <a:gd name="connsiteY3" fmla="*/ 406176 h 698510"/>
              <a:gd name="connsiteX4" fmla="*/ 238828 w 1163552"/>
              <a:gd name="connsiteY4" fmla="*/ 483619 h 698510"/>
              <a:gd name="connsiteX5" fmla="*/ 0 w 1163552"/>
              <a:gd name="connsiteY5" fmla="*/ 698510 h 698510"/>
              <a:gd name="connsiteX0" fmla="*/ 637247 w 1337379"/>
              <a:gd name="connsiteY0" fmla="*/ 0 h 698510"/>
              <a:gd name="connsiteX1" fmla="*/ 1307725 w 1337379"/>
              <a:gd name="connsiteY1" fmla="*/ 175749 h 698510"/>
              <a:gd name="connsiteX2" fmla="*/ 1163019 w 1337379"/>
              <a:gd name="connsiteY2" fmla="*/ 277160 h 698510"/>
              <a:gd name="connsiteX3" fmla="*/ 658371 w 1337379"/>
              <a:gd name="connsiteY3" fmla="*/ 406176 h 698510"/>
              <a:gd name="connsiteX4" fmla="*/ 238828 w 1337379"/>
              <a:gd name="connsiteY4" fmla="*/ 483619 h 698510"/>
              <a:gd name="connsiteX5" fmla="*/ 0 w 1337379"/>
              <a:gd name="connsiteY5" fmla="*/ 698510 h 698510"/>
              <a:gd name="connsiteX0" fmla="*/ 1053343 w 1311195"/>
              <a:gd name="connsiteY0" fmla="*/ 0 h 625670"/>
              <a:gd name="connsiteX1" fmla="*/ 1307725 w 1311195"/>
              <a:gd name="connsiteY1" fmla="*/ 102909 h 625670"/>
              <a:gd name="connsiteX2" fmla="*/ 1163019 w 1311195"/>
              <a:gd name="connsiteY2" fmla="*/ 204320 h 625670"/>
              <a:gd name="connsiteX3" fmla="*/ 658371 w 1311195"/>
              <a:gd name="connsiteY3" fmla="*/ 333336 h 625670"/>
              <a:gd name="connsiteX4" fmla="*/ 238828 w 1311195"/>
              <a:gd name="connsiteY4" fmla="*/ 410779 h 625670"/>
              <a:gd name="connsiteX5" fmla="*/ 0 w 1311195"/>
              <a:gd name="connsiteY5" fmla="*/ 625670 h 625670"/>
              <a:gd name="connsiteX0" fmla="*/ 1282196 w 1365634"/>
              <a:gd name="connsiteY0" fmla="*/ 0 h 593621"/>
              <a:gd name="connsiteX1" fmla="*/ 1307725 w 1365634"/>
              <a:gd name="connsiteY1" fmla="*/ 70860 h 593621"/>
              <a:gd name="connsiteX2" fmla="*/ 1163019 w 1365634"/>
              <a:gd name="connsiteY2" fmla="*/ 172271 h 593621"/>
              <a:gd name="connsiteX3" fmla="*/ 658371 w 1365634"/>
              <a:gd name="connsiteY3" fmla="*/ 301287 h 593621"/>
              <a:gd name="connsiteX4" fmla="*/ 238828 w 1365634"/>
              <a:gd name="connsiteY4" fmla="*/ 378730 h 593621"/>
              <a:gd name="connsiteX5" fmla="*/ 0 w 1365634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238828 w 1356673"/>
              <a:gd name="connsiteY4" fmla="*/ 37873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658371 w 1356673"/>
              <a:gd name="connsiteY3" fmla="*/ 301287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64770 w 1356673"/>
              <a:gd name="connsiteY4" fmla="*/ 410780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282196 w 1356673"/>
              <a:gd name="connsiteY0" fmla="*/ 0 h 593621"/>
              <a:gd name="connsiteX1" fmla="*/ 1307725 w 1356673"/>
              <a:gd name="connsiteY1" fmla="*/ 70860 h 593621"/>
              <a:gd name="connsiteX2" fmla="*/ 1163019 w 1356673"/>
              <a:gd name="connsiteY2" fmla="*/ 172271 h 593621"/>
              <a:gd name="connsiteX3" fmla="*/ 1005117 w 1356673"/>
              <a:gd name="connsiteY3" fmla="*/ 379954 h 593621"/>
              <a:gd name="connsiteX4" fmla="*/ 509291 w 1356673"/>
              <a:gd name="connsiteY4" fmla="*/ 431175 h 593621"/>
              <a:gd name="connsiteX5" fmla="*/ 0 w 1356673"/>
              <a:gd name="connsiteY5" fmla="*/ 593621 h 593621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259634 w 1107016"/>
              <a:gd name="connsiteY4" fmla="*/ 431175 h 532436"/>
              <a:gd name="connsiteX5" fmla="*/ 0 w 1107016"/>
              <a:gd name="connsiteY5" fmla="*/ 532436 h 532436"/>
              <a:gd name="connsiteX0" fmla="*/ 1032539 w 1107016"/>
              <a:gd name="connsiteY0" fmla="*/ 0 h 532436"/>
              <a:gd name="connsiteX1" fmla="*/ 1058068 w 1107016"/>
              <a:gd name="connsiteY1" fmla="*/ 70860 h 532436"/>
              <a:gd name="connsiteX2" fmla="*/ 913362 w 1107016"/>
              <a:gd name="connsiteY2" fmla="*/ 172271 h 532436"/>
              <a:gd name="connsiteX3" fmla="*/ 755460 w 1107016"/>
              <a:gd name="connsiteY3" fmla="*/ 379954 h 532436"/>
              <a:gd name="connsiteX4" fmla="*/ 460747 w 1107016"/>
              <a:gd name="connsiteY4" fmla="*/ 416607 h 532436"/>
              <a:gd name="connsiteX5" fmla="*/ 0 w 1107016"/>
              <a:gd name="connsiteY5" fmla="*/ 532436 h 532436"/>
              <a:gd name="connsiteX0" fmla="*/ 1032539 w 1099925"/>
              <a:gd name="connsiteY0" fmla="*/ 0 h 532436"/>
              <a:gd name="connsiteX1" fmla="*/ 1058068 w 1099925"/>
              <a:gd name="connsiteY1" fmla="*/ 70860 h 532436"/>
              <a:gd name="connsiteX2" fmla="*/ 1065930 w 1099925"/>
              <a:gd name="connsiteY2" fmla="*/ 169358 h 532436"/>
              <a:gd name="connsiteX3" fmla="*/ 755460 w 1099925"/>
              <a:gd name="connsiteY3" fmla="*/ 379954 h 532436"/>
              <a:gd name="connsiteX4" fmla="*/ 460747 w 1099925"/>
              <a:gd name="connsiteY4" fmla="*/ 416607 h 532436"/>
              <a:gd name="connsiteX5" fmla="*/ 0 w 1099925"/>
              <a:gd name="connsiteY5" fmla="*/ 532436 h 532436"/>
              <a:gd name="connsiteX0" fmla="*/ 1032539 w 1231683"/>
              <a:gd name="connsiteY0" fmla="*/ 8398 h 540834"/>
              <a:gd name="connsiteX1" fmla="*/ 1231442 w 1231683"/>
              <a:gd name="connsiteY1" fmla="*/ 6418 h 540834"/>
              <a:gd name="connsiteX2" fmla="*/ 1065930 w 1231683"/>
              <a:gd name="connsiteY2" fmla="*/ 177756 h 540834"/>
              <a:gd name="connsiteX3" fmla="*/ 755460 w 1231683"/>
              <a:gd name="connsiteY3" fmla="*/ 388352 h 540834"/>
              <a:gd name="connsiteX4" fmla="*/ 460747 w 1231683"/>
              <a:gd name="connsiteY4" fmla="*/ 425005 h 540834"/>
              <a:gd name="connsiteX5" fmla="*/ 0 w 1231683"/>
              <a:gd name="connsiteY5" fmla="*/ 540834 h 540834"/>
              <a:gd name="connsiteX0" fmla="*/ 664988 w 1247906"/>
              <a:gd name="connsiteY0" fmla="*/ 0 h 605275"/>
              <a:gd name="connsiteX1" fmla="*/ 1231442 w 1247906"/>
              <a:gd name="connsiteY1" fmla="*/ 70859 h 605275"/>
              <a:gd name="connsiteX2" fmla="*/ 1065930 w 1247906"/>
              <a:gd name="connsiteY2" fmla="*/ 242197 h 605275"/>
              <a:gd name="connsiteX3" fmla="*/ 755460 w 1247906"/>
              <a:gd name="connsiteY3" fmla="*/ 452793 h 605275"/>
              <a:gd name="connsiteX4" fmla="*/ 460747 w 1247906"/>
              <a:gd name="connsiteY4" fmla="*/ 489446 h 605275"/>
              <a:gd name="connsiteX5" fmla="*/ 0 w 1247906"/>
              <a:gd name="connsiteY5" fmla="*/ 605275 h 605275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460747 w 1247906"/>
              <a:gd name="connsiteY4" fmla="*/ 494097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664988 w 1247906"/>
              <a:gd name="connsiteY0" fmla="*/ 4651 h 609926"/>
              <a:gd name="connsiteX1" fmla="*/ 1231442 w 1247906"/>
              <a:gd name="connsiteY1" fmla="*/ 75510 h 609926"/>
              <a:gd name="connsiteX2" fmla="*/ 1065930 w 1247906"/>
              <a:gd name="connsiteY2" fmla="*/ 246848 h 609926"/>
              <a:gd name="connsiteX3" fmla="*/ 755460 w 1247906"/>
              <a:gd name="connsiteY3" fmla="*/ 457444 h 609926"/>
              <a:gd name="connsiteX4" fmla="*/ 349788 w 1247906"/>
              <a:gd name="connsiteY4" fmla="*/ 497011 h 609926"/>
              <a:gd name="connsiteX5" fmla="*/ 0 w 1247906"/>
              <a:gd name="connsiteY5" fmla="*/ 609926 h 609926"/>
              <a:gd name="connsiteX0" fmla="*/ 484680 w 1259044"/>
              <a:gd name="connsiteY0" fmla="*/ 3626 h 632210"/>
              <a:gd name="connsiteX1" fmla="*/ 1231442 w 1259044"/>
              <a:gd name="connsiteY1" fmla="*/ 97794 h 632210"/>
              <a:gd name="connsiteX2" fmla="*/ 1065930 w 1259044"/>
              <a:gd name="connsiteY2" fmla="*/ 269132 h 632210"/>
              <a:gd name="connsiteX3" fmla="*/ 755460 w 1259044"/>
              <a:gd name="connsiteY3" fmla="*/ 479728 h 632210"/>
              <a:gd name="connsiteX4" fmla="*/ 349788 w 1259044"/>
              <a:gd name="connsiteY4" fmla="*/ 519295 h 632210"/>
              <a:gd name="connsiteX5" fmla="*/ 0 w 1259044"/>
              <a:gd name="connsiteY5" fmla="*/ 632210 h 632210"/>
              <a:gd name="connsiteX0" fmla="*/ 484680 w 1259044"/>
              <a:gd name="connsiteY0" fmla="*/ 0 h 628584"/>
              <a:gd name="connsiteX1" fmla="*/ 1231442 w 1259044"/>
              <a:gd name="connsiteY1" fmla="*/ 94168 h 628584"/>
              <a:gd name="connsiteX2" fmla="*/ 1065930 w 1259044"/>
              <a:gd name="connsiteY2" fmla="*/ 265506 h 628584"/>
              <a:gd name="connsiteX3" fmla="*/ 755460 w 1259044"/>
              <a:gd name="connsiteY3" fmla="*/ 476102 h 628584"/>
              <a:gd name="connsiteX4" fmla="*/ 349788 w 1259044"/>
              <a:gd name="connsiteY4" fmla="*/ 515669 h 628584"/>
              <a:gd name="connsiteX5" fmla="*/ 0 w 1259044"/>
              <a:gd name="connsiteY5" fmla="*/ 628584 h 628584"/>
              <a:gd name="connsiteX0" fmla="*/ 810621 w 1239854"/>
              <a:gd name="connsiteY0" fmla="*/ 1368 h 545458"/>
              <a:gd name="connsiteX1" fmla="*/ 1231442 w 1239854"/>
              <a:gd name="connsiteY1" fmla="*/ 11042 h 545458"/>
              <a:gd name="connsiteX2" fmla="*/ 1065930 w 1239854"/>
              <a:gd name="connsiteY2" fmla="*/ 182380 h 545458"/>
              <a:gd name="connsiteX3" fmla="*/ 755460 w 1239854"/>
              <a:gd name="connsiteY3" fmla="*/ 392976 h 545458"/>
              <a:gd name="connsiteX4" fmla="*/ 349788 w 1239854"/>
              <a:gd name="connsiteY4" fmla="*/ 432543 h 545458"/>
              <a:gd name="connsiteX5" fmla="*/ 0 w 1239854"/>
              <a:gd name="connsiteY5" fmla="*/ 545458 h 545458"/>
              <a:gd name="connsiteX0" fmla="*/ 810621 w 1133397"/>
              <a:gd name="connsiteY0" fmla="*/ 0 h 544090"/>
              <a:gd name="connsiteX1" fmla="*/ 1113548 w 1133397"/>
              <a:gd name="connsiteY1" fmla="*/ 117476 h 544090"/>
              <a:gd name="connsiteX2" fmla="*/ 1065930 w 1133397"/>
              <a:gd name="connsiteY2" fmla="*/ 181012 h 544090"/>
              <a:gd name="connsiteX3" fmla="*/ 755460 w 1133397"/>
              <a:gd name="connsiteY3" fmla="*/ 391608 h 544090"/>
              <a:gd name="connsiteX4" fmla="*/ 349788 w 1133397"/>
              <a:gd name="connsiteY4" fmla="*/ 431175 h 544090"/>
              <a:gd name="connsiteX5" fmla="*/ 0 w 1133397"/>
              <a:gd name="connsiteY5" fmla="*/ 544090 h 544090"/>
              <a:gd name="connsiteX0" fmla="*/ 810621 w 1123676"/>
              <a:gd name="connsiteY0" fmla="*/ 0 h 544090"/>
              <a:gd name="connsiteX1" fmla="*/ 1113548 w 1123676"/>
              <a:gd name="connsiteY1" fmla="*/ 117476 h 544090"/>
              <a:gd name="connsiteX2" fmla="*/ 1024320 w 1123676"/>
              <a:gd name="connsiteY2" fmla="*/ 271333 h 544090"/>
              <a:gd name="connsiteX3" fmla="*/ 755460 w 1123676"/>
              <a:gd name="connsiteY3" fmla="*/ 391608 h 544090"/>
              <a:gd name="connsiteX4" fmla="*/ 349788 w 1123676"/>
              <a:gd name="connsiteY4" fmla="*/ 431175 h 544090"/>
              <a:gd name="connsiteX5" fmla="*/ 0 w 1123676"/>
              <a:gd name="connsiteY5" fmla="*/ 544090 h 544090"/>
              <a:gd name="connsiteX0" fmla="*/ 810621 w 1284118"/>
              <a:gd name="connsiteY0" fmla="*/ 0 h 544090"/>
              <a:gd name="connsiteX1" fmla="*/ 1279986 w 1284118"/>
              <a:gd name="connsiteY1" fmla="*/ 149525 h 544090"/>
              <a:gd name="connsiteX2" fmla="*/ 1024320 w 1284118"/>
              <a:gd name="connsiteY2" fmla="*/ 271333 h 544090"/>
              <a:gd name="connsiteX3" fmla="*/ 755460 w 1284118"/>
              <a:gd name="connsiteY3" fmla="*/ 391608 h 544090"/>
              <a:gd name="connsiteX4" fmla="*/ 349788 w 1284118"/>
              <a:gd name="connsiteY4" fmla="*/ 431175 h 544090"/>
              <a:gd name="connsiteX5" fmla="*/ 0 w 1284118"/>
              <a:gd name="connsiteY5" fmla="*/ 544090 h 544090"/>
              <a:gd name="connsiteX0" fmla="*/ 1053344 w 1288151"/>
              <a:gd name="connsiteY0" fmla="*/ 0 h 532436"/>
              <a:gd name="connsiteX1" fmla="*/ 1279986 w 1288151"/>
              <a:gd name="connsiteY1" fmla="*/ 137871 h 532436"/>
              <a:gd name="connsiteX2" fmla="*/ 1024320 w 1288151"/>
              <a:gd name="connsiteY2" fmla="*/ 259679 h 532436"/>
              <a:gd name="connsiteX3" fmla="*/ 755460 w 1288151"/>
              <a:gd name="connsiteY3" fmla="*/ 379954 h 532436"/>
              <a:gd name="connsiteX4" fmla="*/ 349788 w 1288151"/>
              <a:gd name="connsiteY4" fmla="*/ 419521 h 532436"/>
              <a:gd name="connsiteX5" fmla="*/ 0 w 1288151"/>
              <a:gd name="connsiteY5" fmla="*/ 532436 h 532436"/>
              <a:gd name="connsiteX0" fmla="*/ 1053344 w 1280234"/>
              <a:gd name="connsiteY0" fmla="*/ 0 h 532436"/>
              <a:gd name="connsiteX1" fmla="*/ 1279986 w 1280234"/>
              <a:gd name="connsiteY1" fmla="*/ 137871 h 532436"/>
              <a:gd name="connsiteX2" fmla="*/ 1024320 w 1280234"/>
              <a:gd name="connsiteY2" fmla="*/ 259679 h 532436"/>
              <a:gd name="connsiteX3" fmla="*/ 755460 w 1280234"/>
              <a:gd name="connsiteY3" fmla="*/ 379954 h 532436"/>
              <a:gd name="connsiteX4" fmla="*/ 349788 w 1280234"/>
              <a:gd name="connsiteY4" fmla="*/ 419521 h 532436"/>
              <a:gd name="connsiteX5" fmla="*/ 0 w 1280234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79954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83229"/>
              <a:gd name="connsiteY0" fmla="*/ 0 h 532436"/>
              <a:gd name="connsiteX1" fmla="*/ 1175962 w 1183229"/>
              <a:gd name="connsiteY1" fmla="*/ 132044 h 532436"/>
              <a:gd name="connsiteX2" fmla="*/ 1024320 w 1183229"/>
              <a:gd name="connsiteY2" fmla="*/ 259679 h 532436"/>
              <a:gd name="connsiteX3" fmla="*/ 755460 w 1183229"/>
              <a:gd name="connsiteY3" fmla="*/ 394522 h 532436"/>
              <a:gd name="connsiteX4" fmla="*/ 349788 w 1183229"/>
              <a:gd name="connsiteY4" fmla="*/ 419521 h 532436"/>
              <a:gd name="connsiteX5" fmla="*/ 0 w 1183229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053344 w 1195040"/>
              <a:gd name="connsiteY0" fmla="*/ 0 h 532436"/>
              <a:gd name="connsiteX1" fmla="*/ 1175962 w 1195040"/>
              <a:gd name="connsiteY1" fmla="*/ 132044 h 532436"/>
              <a:gd name="connsiteX2" fmla="*/ 864817 w 1195040"/>
              <a:gd name="connsiteY2" fmla="*/ 236370 h 532436"/>
              <a:gd name="connsiteX3" fmla="*/ 755460 w 1195040"/>
              <a:gd name="connsiteY3" fmla="*/ 394522 h 532436"/>
              <a:gd name="connsiteX4" fmla="*/ 349788 w 1195040"/>
              <a:gd name="connsiteY4" fmla="*/ 419521 h 532436"/>
              <a:gd name="connsiteX5" fmla="*/ 0 w 1195040"/>
              <a:gd name="connsiteY5" fmla="*/ 532436 h 532436"/>
              <a:gd name="connsiteX0" fmla="*/ 1271794 w 1337269"/>
              <a:gd name="connsiteY0" fmla="*/ 0 h 489825"/>
              <a:gd name="connsiteX1" fmla="*/ 1175962 w 1337269"/>
              <a:gd name="connsiteY1" fmla="*/ 89433 h 489825"/>
              <a:gd name="connsiteX2" fmla="*/ 864817 w 1337269"/>
              <a:gd name="connsiteY2" fmla="*/ 193759 h 489825"/>
              <a:gd name="connsiteX3" fmla="*/ 755460 w 1337269"/>
              <a:gd name="connsiteY3" fmla="*/ 351911 h 489825"/>
              <a:gd name="connsiteX4" fmla="*/ 349788 w 1337269"/>
              <a:gd name="connsiteY4" fmla="*/ 376910 h 489825"/>
              <a:gd name="connsiteX5" fmla="*/ 0 w 1337269"/>
              <a:gd name="connsiteY5" fmla="*/ 489825 h 489825"/>
              <a:gd name="connsiteX0" fmla="*/ 1271794 w 1334309"/>
              <a:gd name="connsiteY0" fmla="*/ 0 h 489825"/>
              <a:gd name="connsiteX1" fmla="*/ 1160359 w 1334309"/>
              <a:gd name="connsiteY1" fmla="*/ 97628 h 489825"/>
              <a:gd name="connsiteX2" fmla="*/ 864817 w 1334309"/>
              <a:gd name="connsiteY2" fmla="*/ 193759 h 489825"/>
              <a:gd name="connsiteX3" fmla="*/ 755460 w 1334309"/>
              <a:gd name="connsiteY3" fmla="*/ 351911 h 489825"/>
              <a:gd name="connsiteX4" fmla="*/ 349788 w 1334309"/>
              <a:gd name="connsiteY4" fmla="*/ 376910 h 489825"/>
              <a:gd name="connsiteX5" fmla="*/ 0 w 1334309"/>
              <a:gd name="connsiteY5" fmla="*/ 489825 h 489825"/>
              <a:gd name="connsiteX0" fmla="*/ 1271794 w 1273883"/>
              <a:gd name="connsiteY0" fmla="*/ 0 h 489825"/>
              <a:gd name="connsiteX1" fmla="*/ 1160359 w 1273883"/>
              <a:gd name="connsiteY1" fmla="*/ 97628 h 489825"/>
              <a:gd name="connsiteX2" fmla="*/ 864817 w 1273883"/>
              <a:gd name="connsiteY2" fmla="*/ 193759 h 489825"/>
              <a:gd name="connsiteX3" fmla="*/ 755460 w 1273883"/>
              <a:gd name="connsiteY3" fmla="*/ 351911 h 489825"/>
              <a:gd name="connsiteX4" fmla="*/ 349788 w 1273883"/>
              <a:gd name="connsiteY4" fmla="*/ 376910 h 489825"/>
              <a:gd name="connsiteX5" fmla="*/ 0 w 1273883"/>
              <a:gd name="connsiteY5" fmla="*/ 489825 h 489825"/>
              <a:gd name="connsiteX0" fmla="*/ 1271794 w 1284299"/>
              <a:gd name="connsiteY0" fmla="*/ 0 h 489825"/>
              <a:gd name="connsiteX1" fmla="*/ 1234476 w 1284299"/>
              <a:gd name="connsiteY1" fmla="*/ 95989 h 489825"/>
              <a:gd name="connsiteX2" fmla="*/ 864817 w 1284299"/>
              <a:gd name="connsiteY2" fmla="*/ 193759 h 489825"/>
              <a:gd name="connsiteX3" fmla="*/ 755460 w 1284299"/>
              <a:gd name="connsiteY3" fmla="*/ 351911 h 489825"/>
              <a:gd name="connsiteX4" fmla="*/ 349788 w 1284299"/>
              <a:gd name="connsiteY4" fmla="*/ 376910 h 489825"/>
              <a:gd name="connsiteX5" fmla="*/ 0 w 1284299"/>
              <a:gd name="connsiteY5" fmla="*/ 489825 h 489825"/>
              <a:gd name="connsiteX0" fmla="*/ 327778 w 1248053"/>
              <a:gd name="connsiteY0" fmla="*/ 0 h 634047"/>
              <a:gd name="connsiteX1" fmla="*/ 1234476 w 1248053"/>
              <a:gd name="connsiteY1" fmla="*/ 240211 h 634047"/>
              <a:gd name="connsiteX2" fmla="*/ 864817 w 1248053"/>
              <a:gd name="connsiteY2" fmla="*/ 337981 h 634047"/>
              <a:gd name="connsiteX3" fmla="*/ 755460 w 1248053"/>
              <a:gd name="connsiteY3" fmla="*/ 496133 h 634047"/>
              <a:gd name="connsiteX4" fmla="*/ 349788 w 1248053"/>
              <a:gd name="connsiteY4" fmla="*/ 521132 h 634047"/>
              <a:gd name="connsiteX5" fmla="*/ 0 w 1248053"/>
              <a:gd name="connsiteY5" fmla="*/ 634047 h 634047"/>
              <a:gd name="connsiteX0" fmla="*/ 327778 w 1316788"/>
              <a:gd name="connsiteY0" fmla="*/ 0 h 634047"/>
              <a:gd name="connsiteX1" fmla="*/ 1234476 w 1316788"/>
              <a:gd name="connsiteY1" fmla="*/ 240211 h 634047"/>
              <a:gd name="connsiteX2" fmla="*/ 1232785 w 1316788"/>
              <a:gd name="connsiteY2" fmla="*/ 237019 h 634047"/>
              <a:gd name="connsiteX3" fmla="*/ 864817 w 1316788"/>
              <a:gd name="connsiteY3" fmla="*/ 337981 h 634047"/>
              <a:gd name="connsiteX4" fmla="*/ 755460 w 1316788"/>
              <a:gd name="connsiteY4" fmla="*/ 496133 h 634047"/>
              <a:gd name="connsiteX5" fmla="*/ 349788 w 1316788"/>
              <a:gd name="connsiteY5" fmla="*/ 521132 h 634047"/>
              <a:gd name="connsiteX6" fmla="*/ 0 w 1316788"/>
              <a:gd name="connsiteY6" fmla="*/ 634047 h 634047"/>
              <a:gd name="connsiteX0" fmla="*/ 327778 w 1323769"/>
              <a:gd name="connsiteY0" fmla="*/ 0 h 634047"/>
              <a:gd name="connsiteX1" fmla="*/ 1234476 w 1323769"/>
              <a:gd name="connsiteY1" fmla="*/ 240211 h 634047"/>
              <a:gd name="connsiteX2" fmla="*/ 1248389 w 1323769"/>
              <a:gd name="connsiteY2" fmla="*/ 284547 h 634047"/>
              <a:gd name="connsiteX3" fmla="*/ 864817 w 1323769"/>
              <a:gd name="connsiteY3" fmla="*/ 337981 h 634047"/>
              <a:gd name="connsiteX4" fmla="*/ 755460 w 1323769"/>
              <a:gd name="connsiteY4" fmla="*/ 496133 h 634047"/>
              <a:gd name="connsiteX5" fmla="*/ 349788 w 1323769"/>
              <a:gd name="connsiteY5" fmla="*/ 521132 h 634047"/>
              <a:gd name="connsiteX6" fmla="*/ 0 w 1323769"/>
              <a:gd name="connsiteY6" fmla="*/ 634047 h 634047"/>
              <a:gd name="connsiteX0" fmla="*/ 327778 w 1255704"/>
              <a:gd name="connsiteY0" fmla="*/ 0 h 634047"/>
              <a:gd name="connsiteX1" fmla="*/ 813180 w 1255704"/>
              <a:gd name="connsiteY1" fmla="*/ 38628 h 634047"/>
              <a:gd name="connsiteX2" fmla="*/ 1248389 w 1255704"/>
              <a:gd name="connsiteY2" fmla="*/ 284547 h 634047"/>
              <a:gd name="connsiteX3" fmla="*/ 864817 w 1255704"/>
              <a:gd name="connsiteY3" fmla="*/ 337981 h 634047"/>
              <a:gd name="connsiteX4" fmla="*/ 755460 w 1255704"/>
              <a:gd name="connsiteY4" fmla="*/ 496133 h 634047"/>
              <a:gd name="connsiteX5" fmla="*/ 349788 w 1255704"/>
              <a:gd name="connsiteY5" fmla="*/ 521132 h 634047"/>
              <a:gd name="connsiteX6" fmla="*/ 0 w 1255704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443"/>
              <a:gd name="connsiteY0" fmla="*/ 0 h 634047"/>
              <a:gd name="connsiteX1" fmla="*/ 731262 w 1254443"/>
              <a:gd name="connsiteY1" fmla="*/ 25517 h 634047"/>
              <a:gd name="connsiteX2" fmla="*/ 1248389 w 1254443"/>
              <a:gd name="connsiteY2" fmla="*/ 284547 h 634047"/>
              <a:gd name="connsiteX3" fmla="*/ 864817 w 1254443"/>
              <a:gd name="connsiteY3" fmla="*/ 337981 h 634047"/>
              <a:gd name="connsiteX4" fmla="*/ 755460 w 1254443"/>
              <a:gd name="connsiteY4" fmla="*/ 496133 h 634047"/>
              <a:gd name="connsiteX5" fmla="*/ 349788 w 1254443"/>
              <a:gd name="connsiteY5" fmla="*/ 521132 h 634047"/>
              <a:gd name="connsiteX6" fmla="*/ 0 w 1254443"/>
              <a:gd name="connsiteY6" fmla="*/ 634047 h 634047"/>
              <a:gd name="connsiteX0" fmla="*/ 327778 w 1254985"/>
              <a:gd name="connsiteY0" fmla="*/ 0 h 634047"/>
              <a:gd name="connsiteX1" fmla="*/ 770271 w 1254985"/>
              <a:gd name="connsiteY1" fmla="*/ 27156 h 634047"/>
              <a:gd name="connsiteX2" fmla="*/ 1248389 w 1254985"/>
              <a:gd name="connsiteY2" fmla="*/ 284547 h 634047"/>
              <a:gd name="connsiteX3" fmla="*/ 864817 w 1254985"/>
              <a:gd name="connsiteY3" fmla="*/ 337981 h 634047"/>
              <a:gd name="connsiteX4" fmla="*/ 755460 w 1254985"/>
              <a:gd name="connsiteY4" fmla="*/ 496133 h 634047"/>
              <a:gd name="connsiteX5" fmla="*/ 349788 w 1254985"/>
              <a:gd name="connsiteY5" fmla="*/ 521132 h 634047"/>
              <a:gd name="connsiteX6" fmla="*/ 0 w 1254985"/>
              <a:gd name="connsiteY6" fmla="*/ 634047 h 634047"/>
              <a:gd name="connsiteX0" fmla="*/ 327778 w 1254504"/>
              <a:gd name="connsiteY0" fmla="*/ 0 h 634047"/>
              <a:gd name="connsiteX1" fmla="*/ 770271 w 1254504"/>
              <a:gd name="connsiteY1" fmla="*/ 27156 h 634047"/>
              <a:gd name="connsiteX2" fmla="*/ 1248389 w 1254504"/>
              <a:gd name="connsiteY2" fmla="*/ 284547 h 634047"/>
              <a:gd name="connsiteX3" fmla="*/ 864817 w 1254504"/>
              <a:gd name="connsiteY3" fmla="*/ 337981 h 634047"/>
              <a:gd name="connsiteX4" fmla="*/ 755460 w 1254504"/>
              <a:gd name="connsiteY4" fmla="*/ 496133 h 634047"/>
              <a:gd name="connsiteX5" fmla="*/ 349788 w 1254504"/>
              <a:gd name="connsiteY5" fmla="*/ 521132 h 634047"/>
              <a:gd name="connsiteX6" fmla="*/ 0 w 1254504"/>
              <a:gd name="connsiteY6" fmla="*/ 634047 h 634047"/>
              <a:gd name="connsiteX0" fmla="*/ 327778 w 1304486"/>
              <a:gd name="connsiteY0" fmla="*/ 0 h 634047"/>
              <a:gd name="connsiteX1" fmla="*/ 770271 w 1304486"/>
              <a:gd name="connsiteY1" fmla="*/ 27156 h 634047"/>
              <a:gd name="connsiteX2" fmla="*/ 1248389 w 1304486"/>
              <a:gd name="connsiteY2" fmla="*/ 284547 h 634047"/>
              <a:gd name="connsiteX3" fmla="*/ 1252289 w 1304486"/>
              <a:gd name="connsiteY3" fmla="*/ 281269 h 634047"/>
              <a:gd name="connsiteX4" fmla="*/ 864817 w 1304486"/>
              <a:gd name="connsiteY4" fmla="*/ 337981 h 634047"/>
              <a:gd name="connsiteX5" fmla="*/ 755460 w 1304486"/>
              <a:gd name="connsiteY5" fmla="*/ 496133 h 634047"/>
              <a:gd name="connsiteX6" fmla="*/ 349788 w 1304486"/>
              <a:gd name="connsiteY6" fmla="*/ 521132 h 634047"/>
              <a:gd name="connsiteX7" fmla="*/ 0 w 1304486"/>
              <a:gd name="connsiteY7" fmla="*/ 634047 h 634047"/>
              <a:gd name="connsiteX0" fmla="*/ 327778 w 1300914"/>
              <a:gd name="connsiteY0" fmla="*/ 0 h 634047"/>
              <a:gd name="connsiteX1" fmla="*/ 770271 w 1300914"/>
              <a:gd name="connsiteY1" fmla="*/ 27156 h 634047"/>
              <a:gd name="connsiteX2" fmla="*/ 1248389 w 1300914"/>
              <a:gd name="connsiteY2" fmla="*/ 284547 h 634047"/>
              <a:gd name="connsiteX3" fmla="*/ 1244487 w 1300914"/>
              <a:gd name="connsiteY3" fmla="*/ 227185 h 634047"/>
              <a:gd name="connsiteX4" fmla="*/ 864817 w 1300914"/>
              <a:gd name="connsiteY4" fmla="*/ 337981 h 634047"/>
              <a:gd name="connsiteX5" fmla="*/ 755460 w 1300914"/>
              <a:gd name="connsiteY5" fmla="*/ 496133 h 634047"/>
              <a:gd name="connsiteX6" fmla="*/ 349788 w 1300914"/>
              <a:gd name="connsiteY6" fmla="*/ 521132 h 634047"/>
              <a:gd name="connsiteX7" fmla="*/ 0 w 1300914"/>
              <a:gd name="connsiteY7" fmla="*/ 634047 h 634047"/>
              <a:gd name="connsiteX0" fmla="*/ 327778 w 1346832"/>
              <a:gd name="connsiteY0" fmla="*/ 0 h 634047"/>
              <a:gd name="connsiteX1" fmla="*/ 770271 w 1346832"/>
              <a:gd name="connsiteY1" fmla="*/ 27156 h 634047"/>
              <a:gd name="connsiteX2" fmla="*/ 1248389 w 1346832"/>
              <a:gd name="connsiteY2" fmla="*/ 284547 h 634047"/>
              <a:gd name="connsiteX3" fmla="*/ 1318604 w 1346832"/>
              <a:gd name="connsiteY3" fmla="*/ 330435 h 634047"/>
              <a:gd name="connsiteX4" fmla="*/ 864817 w 1346832"/>
              <a:gd name="connsiteY4" fmla="*/ 337981 h 634047"/>
              <a:gd name="connsiteX5" fmla="*/ 755460 w 1346832"/>
              <a:gd name="connsiteY5" fmla="*/ 496133 h 634047"/>
              <a:gd name="connsiteX6" fmla="*/ 349788 w 1346832"/>
              <a:gd name="connsiteY6" fmla="*/ 521132 h 634047"/>
              <a:gd name="connsiteX7" fmla="*/ 0 w 1346832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1713"/>
              <a:gd name="connsiteY0" fmla="*/ 0 h 634047"/>
              <a:gd name="connsiteX1" fmla="*/ 770271 w 1331713"/>
              <a:gd name="connsiteY1" fmla="*/ 27156 h 634047"/>
              <a:gd name="connsiteX2" fmla="*/ 1115759 w 1331713"/>
              <a:gd name="connsiteY2" fmla="*/ 56741 h 634047"/>
              <a:gd name="connsiteX3" fmla="*/ 1318604 w 1331713"/>
              <a:gd name="connsiteY3" fmla="*/ 330435 h 634047"/>
              <a:gd name="connsiteX4" fmla="*/ 864817 w 1331713"/>
              <a:gd name="connsiteY4" fmla="*/ 337981 h 634047"/>
              <a:gd name="connsiteX5" fmla="*/ 755460 w 1331713"/>
              <a:gd name="connsiteY5" fmla="*/ 496133 h 634047"/>
              <a:gd name="connsiteX6" fmla="*/ 349788 w 1331713"/>
              <a:gd name="connsiteY6" fmla="*/ 521132 h 634047"/>
              <a:gd name="connsiteX7" fmla="*/ 0 w 1331713"/>
              <a:gd name="connsiteY7" fmla="*/ 634047 h 634047"/>
              <a:gd name="connsiteX0" fmla="*/ 327778 w 1336891"/>
              <a:gd name="connsiteY0" fmla="*/ 0 h 634047"/>
              <a:gd name="connsiteX1" fmla="*/ 770271 w 1336891"/>
              <a:gd name="connsiteY1" fmla="*/ 27156 h 634047"/>
              <a:gd name="connsiteX2" fmla="*/ 1115759 w 1336891"/>
              <a:gd name="connsiteY2" fmla="*/ 56741 h 634047"/>
              <a:gd name="connsiteX3" fmla="*/ 1318604 w 1336891"/>
              <a:gd name="connsiteY3" fmla="*/ 330435 h 634047"/>
              <a:gd name="connsiteX4" fmla="*/ 864817 w 1336891"/>
              <a:gd name="connsiteY4" fmla="*/ 337981 h 634047"/>
              <a:gd name="connsiteX5" fmla="*/ 755460 w 1336891"/>
              <a:gd name="connsiteY5" fmla="*/ 496133 h 634047"/>
              <a:gd name="connsiteX6" fmla="*/ 349788 w 1336891"/>
              <a:gd name="connsiteY6" fmla="*/ 521132 h 634047"/>
              <a:gd name="connsiteX7" fmla="*/ 0 w 1336891"/>
              <a:gd name="connsiteY7" fmla="*/ 634047 h 634047"/>
              <a:gd name="connsiteX0" fmla="*/ 327778 w 1387223"/>
              <a:gd name="connsiteY0" fmla="*/ 0 h 634047"/>
              <a:gd name="connsiteX1" fmla="*/ 770271 w 1387223"/>
              <a:gd name="connsiteY1" fmla="*/ 27156 h 634047"/>
              <a:gd name="connsiteX2" fmla="*/ 1115759 w 1387223"/>
              <a:gd name="connsiteY2" fmla="*/ 56741 h 634047"/>
              <a:gd name="connsiteX3" fmla="*/ 1373217 w 1387223"/>
              <a:gd name="connsiteY3" fmla="*/ 227185 h 634047"/>
              <a:gd name="connsiteX4" fmla="*/ 864817 w 1387223"/>
              <a:gd name="connsiteY4" fmla="*/ 337981 h 634047"/>
              <a:gd name="connsiteX5" fmla="*/ 755460 w 1387223"/>
              <a:gd name="connsiteY5" fmla="*/ 496133 h 634047"/>
              <a:gd name="connsiteX6" fmla="*/ 349788 w 1387223"/>
              <a:gd name="connsiteY6" fmla="*/ 521132 h 634047"/>
              <a:gd name="connsiteX7" fmla="*/ 0 w 1387223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6741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39164 w 1373217"/>
              <a:gd name="connsiteY2" fmla="*/ 51824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770271 w 1373217"/>
              <a:gd name="connsiteY1" fmla="*/ 27156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27778 w 1373217"/>
              <a:gd name="connsiteY0" fmla="*/ 0 h 634047"/>
              <a:gd name="connsiteX1" fmla="*/ 828784 w 1373217"/>
              <a:gd name="connsiteY1" fmla="*/ 58295 h 634047"/>
              <a:gd name="connsiteX2" fmla="*/ 1115759 w 1373217"/>
              <a:gd name="connsiteY2" fmla="*/ 53463 h 634047"/>
              <a:gd name="connsiteX3" fmla="*/ 1373217 w 1373217"/>
              <a:gd name="connsiteY3" fmla="*/ 227185 h 634047"/>
              <a:gd name="connsiteX4" fmla="*/ 864817 w 1373217"/>
              <a:gd name="connsiteY4" fmla="*/ 337981 h 634047"/>
              <a:gd name="connsiteX5" fmla="*/ 755460 w 1373217"/>
              <a:gd name="connsiteY5" fmla="*/ 496133 h 634047"/>
              <a:gd name="connsiteX6" fmla="*/ 349788 w 1373217"/>
              <a:gd name="connsiteY6" fmla="*/ 521132 h 634047"/>
              <a:gd name="connsiteX7" fmla="*/ 0 w 1373217"/>
              <a:gd name="connsiteY7" fmla="*/ 634047 h 634047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828784 w 1373217"/>
              <a:gd name="connsiteY1" fmla="*/ 74684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373217"/>
              <a:gd name="connsiteY0" fmla="*/ 0 h 650436"/>
              <a:gd name="connsiteX1" fmla="*/ 739063 w 1373217"/>
              <a:gd name="connsiteY1" fmla="*/ 64851 h 650436"/>
              <a:gd name="connsiteX2" fmla="*/ 1115759 w 1373217"/>
              <a:gd name="connsiteY2" fmla="*/ 69852 h 650436"/>
              <a:gd name="connsiteX3" fmla="*/ 1373217 w 1373217"/>
              <a:gd name="connsiteY3" fmla="*/ 243574 h 650436"/>
              <a:gd name="connsiteX4" fmla="*/ 864817 w 1373217"/>
              <a:gd name="connsiteY4" fmla="*/ 354370 h 650436"/>
              <a:gd name="connsiteX5" fmla="*/ 755460 w 1373217"/>
              <a:gd name="connsiteY5" fmla="*/ 512522 h 650436"/>
              <a:gd name="connsiteX6" fmla="*/ 349788 w 1373217"/>
              <a:gd name="connsiteY6" fmla="*/ 537521 h 650436"/>
              <a:gd name="connsiteX7" fmla="*/ 0 w 1373217"/>
              <a:gd name="connsiteY7" fmla="*/ 650436 h 650436"/>
              <a:gd name="connsiteX0" fmla="*/ 343382 w 1117211"/>
              <a:gd name="connsiteY0" fmla="*/ 0 h 650436"/>
              <a:gd name="connsiteX1" fmla="*/ 739063 w 1117211"/>
              <a:gd name="connsiteY1" fmla="*/ 64851 h 650436"/>
              <a:gd name="connsiteX2" fmla="*/ 1115759 w 1117211"/>
              <a:gd name="connsiteY2" fmla="*/ 69852 h 650436"/>
              <a:gd name="connsiteX3" fmla="*/ 864817 w 1117211"/>
              <a:gd name="connsiteY3" fmla="*/ 354370 h 650436"/>
              <a:gd name="connsiteX4" fmla="*/ 755460 w 1117211"/>
              <a:gd name="connsiteY4" fmla="*/ 512522 h 650436"/>
              <a:gd name="connsiteX5" fmla="*/ 349788 w 1117211"/>
              <a:gd name="connsiteY5" fmla="*/ 537521 h 650436"/>
              <a:gd name="connsiteX6" fmla="*/ 0 w 1117211"/>
              <a:gd name="connsiteY6" fmla="*/ 650436 h 650436"/>
              <a:gd name="connsiteX0" fmla="*/ 343382 w 865007"/>
              <a:gd name="connsiteY0" fmla="*/ 0 h 650436"/>
              <a:gd name="connsiteX1" fmla="*/ 739063 w 865007"/>
              <a:gd name="connsiteY1" fmla="*/ 64851 h 650436"/>
              <a:gd name="connsiteX2" fmla="*/ 864817 w 865007"/>
              <a:gd name="connsiteY2" fmla="*/ 354370 h 650436"/>
              <a:gd name="connsiteX3" fmla="*/ 755460 w 865007"/>
              <a:gd name="connsiteY3" fmla="*/ 512522 h 650436"/>
              <a:gd name="connsiteX4" fmla="*/ 349788 w 865007"/>
              <a:gd name="connsiteY4" fmla="*/ 537521 h 650436"/>
              <a:gd name="connsiteX5" fmla="*/ 0 w 865007"/>
              <a:gd name="connsiteY5" fmla="*/ 650436 h 650436"/>
              <a:gd name="connsiteX0" fmla="*/ 343382 w 888786"/>
              <a:gd name="connsiteY0" fmla="*/ 0 h 650436"/>
              <a:gd name="connsiteX1" fmla="*/ 864817 w 888786"/>
              <a:gd name="connsiteY1" fmla="*/ 354370 h 650436"/>
              <a:gd name="connsiteX2" fmla="*/ 755460 w 888786"/>
              <a:gd name="connsiteY2" fmla="*/ 512522 h 650436"/>
              <a:gd name="connsiteX3" fmla="*/ 349788 w 888786"/>
              <a:gd name="connsiteY3" fmla="*/ 537521 h 650436"/>
              <a:gd name="connsiteX4" fmla="*/ 0 w 888786"/>
              <a:gd name="connsiteY4" fmla="*/ 650436 h 650436"/>
              <a:gd name="connsiteX0" fmla="*/ 1382580 w 1397371"/>
              <a:gd name="connsiteY0" fmla="*/ 0 h 403947"/>
              <a:gd name="connsiteX1" fmla="*/ 864817 w 1397371"/>
              <a:gd name="connsiteY1" fmla="*/ 107881 h 403947"/>
              <a:gd name="connsiteX2" fmla="*/ 755460 w 1397371"/>
              <a:gd name="connsiteY2" fmla="*/ 266033 h 403947"/>
              <a:gd name="connsiteX3" fmla="*/ 349788 w 1397371"/>
              <a:gd name="connsiteY3" fmla="*/ 291032 h 403947"/>
              <a:gd name="connsiteX4" fmla="*/ 0 w 1397371"/>
              <a:gd name="connsiteY4" fmla="*/ 403947 h 403947"/>
              <a:gd name="connsiteX0" fmla="*/ 1382580 w 1382580"/>
              <a:gd name="connsiteY0" fmla="*/ 0 h 403947"/>
              <a:gd name="connsiteX1" fmla="*/ 864817 w 1382580"/>
              <a:gd name="connsiteY1" fmla="*/ 107881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382580 w 1382580"/>
              <a:gd name="connsiteY0" fmla="*/ 0 h 403947"/>
              <a:gd name="connsiteX1" fmla="*/ 933473 w 1382580"/>
              <a:gd name="connsiteY1" fmla="*/ 117059 h 403947"/>
              <a:gd name="connsiteX2" fmla="*/ 755460 w 1382580"/>
              <a:gd name="connsiteY2" fmla="*/ 266033 h 403947"/>
              <a:gd name="connsiteX3" fmla="*/ 349788 w 1382580"/>
              <a:gd name="connsiteY3" fmla="*/ 291032 h 403947"/>
              <a:gd name="connsiteX4" fmla="*/ 0 w 1382580"/>
              <a:gd name="connsiteY4" fmla="*/ 403947 h 403947"/>
              <a:gd name="connsiteX0" fmla="*/ 1421719 w 1421719"/>
              <a:gd name="connsiteY0" fmla="*/ 0 h 363735"/>
              <a:gd name="connsiteX1" fmla="*/ 933473 w 1421719"/>
              <a:gd name="connsiteY1" fmla="*/ 76847 h 363735"/>
              <a:gd name="connsiteX2" fmla="*/ 755460 w 1421719"/>
              <a:gd name="connsiteY2" fmla="*/ 225821 h 363735"/>
              <a:gd name="connsiteX3" fmla="*/ 349788 w 1421719"/>
              <a:gd name="connsiteY3" fmla="*/ 250820 h 363735"/>
              <a:gd name="connsiteX4" fmla="*/ 0 w 1421719"/>
              <a:gd name="connsiteY4" fmla="*/ 363735 h 363735"/>
              <a:gd name="connsiteX0" fmla="*/ 1421719 w 1421719"/>
              <a:gd name="connsiteY0" fmla="*/ 58149 h 421884"/>
              <a:gd name="connsiteX1" fmla="*/ 1005058 w 1421719"/>
              <a:gd name="connsiteY1" fmla="*/ 6927 h 421884"/>
              <a:gd name="connsiteX2" fmla="*/ 755460 w 1421719"/>
              <a:gd name="connsiteY2" fmla="*/ 283970 h 421884"/>
              <a:gd name="connsiteX3" fmla="*/ 349788 w 1421719"/>
              <a:gd name="connsiteY3" fmla="*/ 308969 h 421884"/>
              <a:gd name="connsiteX4" fmla="*/ 0 w 1421719"/>
              <a:gd name="connsiteY4" fmla="*/ 421884 h 421884"/>
              <a:gd name="connsiteX0" fmla="*/ 1421719 w 1421719"/>
              <a:gd name="connsiteY0" fmla="*/ 105382 h 469117"/>
              <a:gd name="connsiteX1" fmla="*/ 1005058 w 1421719"/>
              <a:gd name="connsiteY1" fmla="*/ 54160 h 469117"/>
              <a:gd name="connsiteX2" fmla="*/ 701059 w 1421719"/>
              <a:gd name="connsiteY2" fmla="*/ 17580 h 469117"/>
              <a:gd name="connsiteX3" fmla="*/ 349788 w 1421719"/>
              <a:gd name="connsiteY3" fmla="*/ 356202 h 469117"/>
              <a:gd name="connsiteX4" fmla="*/ 0 w 1421719"/>
              <a:gd name="connsiteY4" fmla="*/ 469117 h 469117"/>
              <a:gd name="connsiteX0" fmla="*/ 1421719 w 1421719"/>
              <a:gd name="connsiteY0" fmla="*/ 114799 h 478534"/>
              <a:gd name="connsiteX1" fmla="*/ 998617 w 1421719"/>
              <a:gd name="connsiteY1" fmla="*/ 31357 h 478534"/>
              <a:gd name="connsiteX2" fmla="*/ 701059 w 1421719"/>
              <a:gd name="connsiteY2" fmla="*/ 26997 h 478534"/>
              <a:gd name="connsiteX3" fmla="*/ 349788 w 1421719"/>
              <a:gd name="connsiteY3" fmla="*/ 365619 h 478534"/>
              <a:gd name="connsiteX4" fmla="*/ 0 w 1421719"/>
              <a:gd name="connsiteY4" fmla="*/ 478534 h 478534"/>
              <a:gd name="connsiteX0" fmla="*/ 1421719 w 1421719"/>
              <a:gd name="connsiteY0" fmla="*/ 150046 h 513781"/>
              <a:gd name="connsiteX1" fmla="*/ 998617 w 1421719"/>
              <a:gd name="connsiteY1" fmla="*/ 66604 h 513781"/>
              <a:gd name="connsiteX2" fmla="*/ 687780 w 1421719"/>
              <a:gd name="connsiteY2" fmla="*/ 19159 h 513781"/>
              <a:gd name="connsiteX3" fmla="*/ 349788 w 1421719"/>
              <a:gd name="connsiteY3" fmla="*/ 400866 h 513781"/>
              <a:gd name="connsiteX4" fmla="*/ 0 w 1421719"/>
              <a:gd name="connsiteY4" fmla="*/ 513781 h 513781"/>
              <a:gd name="connsiteX0" fmla="*/ 1421719 w 1421719"/>
              <a:gd name="connsiteY0" fmla="*/ 151191 h 514926"/>
              <a:gd name="connsiteX1" fmla="*/ 998617 w 1421719"/>
              <a:gd name="connsiteY1" fmla="*/ 67749 h 514926"/>
              <a:gd name="connsiteX2" fmla="*/ 687780 w 1421719"/>
              <a:gd name="connsiteY2" fmla="*/ 20304 h 514926"/>
              <a:gd name="connsiteX3" fmla="*/ 516842 w 1421719"/>
              <a:gd name="connsiteY3" fmla="*/ 418329 h 514926"/>
              <a:gd name="connsiteX4" fmla="*/ 0 w 1421719"/>
              <a:gd name="connsiteY4" fmla="*/ 514926 h 514926"/>
              <a:gd name="connsiteX0" fmla="*/ 904877 w 904877"/>
              <a:gd name="connsiteY0" fmla="*/ 151191 h 418329"/>
              <a:gd name="connsiteX1" fmla="*/ 481775 w 904877"/>
              <a:gd name="connsiteY1" fmla="*/ 67749 h 418329"/>
              <a:gd name="connsiteX2" fmla="*/ 170938 w 904877"/>
              <a:gd name="connsiteY2" fmla="*/ 20304 h 418329"/>
              <a:gd name="connsiteX3" fmla="*/ 0 w 904877"/>
              <a:gd name="connsiteY3" fmla="*/ 418329 h 418329"/>
              <a:gd name="connsiteX0" fmla="*/ 904877 w 904877"/>
              <a:gd name="connsiteY0" fmla="*/ 151191 h 418329"/>
              <a:gd name="connsiteX1" fmla="*/ 481775 w 904877"/>
              <a:gd name="connsiteY1" fmla="*/ 67749 h 418329"/>
              <a:gd name="connsiteX2" fmla="*/ 170938 w 904877"/>
              <a:gd name="connsiteY2" fmla="*/ 20304 h 418329"/>
              <a:gd name="connsiteX3" fmla="*/ 0 w 904877"/>
              <a:gd name="connsiteY3" fmla="*/ 418329 h 418329"/>
              <a:gd name="connsiteX0" fmla="*/ 904877 w 904877"/>
              <a:gd name="connsiteY0" fmla="*/ 110295 h 377433"/>
              <a:gd name="connsiteX1" fmla="*/ 481775 w 904877"/>
              <a:gd name="connsiteY1" fmla="*/ 26853 h 377433"/>
              <a:gd name="connsiteX2" fmla="*/ 166083 w 904877"/>
              <a:gd name="connsiteY2" fmla="*/ 30319 h 377433"/>
              <a:gd name="connsiteX3" fmla="*/ 0 w 904877"/>
              <a:gd name="connsiteY3" fmla="*/ 377433 h 377433"/>
              <a:gd name="connsiteX0" fmla="*/ 945046 w 945046"/>
              <a:gd name="connsiteY0" fmla="*/ 147069 h 914635"/>
              <a:gd name="connsiteX1" fmla="*/ 521944 w 945046"/>
              <a:gd name="connsiteY1" fmla="*/ 63627 h 914635"/>
              <a:gd name="connsiteX2" fmla="*/ 206252 w 945046"/>
              <a:gd name="connsiteY2" fmla="*/ 67093 h 914635"/>
              <a:gd name="connsiteX3" fmla="*/ 0 w 945046"/>
              <a:gd name="connsiteY3" fmla="*/ 914635 h 914635"/>
              <a:gd name="connsiteX0" fmla="*/ 992843 w 992843"/>
              <a:gd name="connsiteY0" fmla="*/ 147069 h 914635"/>
              <a:gd name="connsiteX1" fmla="*/ 569741 w 992843"/>
              <a:gd name="connsiteY1" fmla="*/ 63627 h 914635"/>
              <a:gd name="connsiteX2" fmla="*/ 254049 w 992843"/>
              <a:gd name="connsiteY2" fmla="*/ 67093 h 914635"/>
              <a:gd name="connsiteX3" fmla="*/ 47797 w 992843"/>
              <a:gd name="connsiteY3" fmla="*/ 914635 h 914635"/>
              <a:gd name="connsiteX0" fmla="*/ 997886 w 997886"/>
              <a:gd name="connsiteY0" fmla="*/ 149117 h 944428"/>
              <a:gd name="connsiteX1" fmla="*/ 574784 w 997886"/>
              <a:gd name="connsiteY1" fmla="*/ 65675 h 944428"/>
              <a:gd name="connsiteX2" fmla="*/ 259092 w 997886"/>
              <a:gd name="connsiteY2" fmla="*/ 69141 h 944428"/>
              <a:gd name="connsiteX3" fmla="*/ 47242 w 997886"/>
              <a:gd name="connsiteY3" fmla="*/ 944428 h 944428"/>
              <a:gd name="connsiteX0" fmla="*/ 998110 w 998110"/>
              <a:gd name="connsiteY0" fmla="*/ 148548 h 936137"/>
              <a:gd name="connsiteX1" fmla="*/ 575008 w 998110"/>
              <a:gd name="connsiteY1" fmla="*/ 65106 h 936137"/>
              <a:gd name="connsiteX2" fmla="*/ 259316 w 998110"/>
              <a:gd name="connsiteY2" fmla="*/ 68572 h 936137"/>
              <a:gd name="connsiteX3" fmla="*/ 47218 w 998110"/>
              <a:gd name="connsiteY3" fmla="*/ 936137 h 936137"/>
              <a:gd name="connsiteX0" fmla="*/ 924392 w 924392"/>
              <a:gd name="connsiteY0" fmla="*/ 72485 h 933256"/>
              <a:gd name="connsiteX1" fmla="*/ 575008 w 924392"/>
              <a:gd name="connsiteY1" fmla="*/ 62225 h 933256"/>
              <a:gd name="connsiteX2" fmla="*/ 259316 w 924392"/>
              <a:gd name="connsiteY2" fmla="*/ 65691 h 933256"/>
              <a:gd name="connsiteX3" fmla="*/ 47218 w 924392"/>
              <a:gd name="connsiteY3" fmla="*/ 933256 h 933256"/>
              <a:gd name="connsiteX0" fmla="*/ 924688 w 924688"/>
              <a:gd name="connsiteY0" fmla="*/ 94652 h 955423"/>
              <a:gd name="connsiteX1" fmla="*/ 591948 w 924688"/>
              <a:gd name="connsiteY1" fmla="*/ 30235 h 955423"/>
              <a:gd name="connsiteX2" fmla="*/ 259612 w 924688"/>
              <a:gd name="connsiteY2" fmla="*/ 87858 h 955423"/>
              <a:gd name="connsiteX3" fmla="*/ 47514 w 924688"/>
              <a:gd name="connsiteY3" fmla="*/ 955423 h 955423"/>
              <a:gd name="connsiteX0" fmla="*/ 924688 w 924688"/>
              <a:gd name="connsiteY0" fmla="*/ 94652 h 955423"/>
              <a:gd name="connsiteX1" fmla="*/ 591948 w 924688"/>
              <a:gd name="connsiteY1" fmla="*/ 30235 h 955423"/>
              <a:gd name="connsiteX2" fmla="*/ 259612 w 924688"/>
              <a:gd name="connsiteY2" fmla="*/ 87858 h 955423"/>
              <a:gd name="connsiteX3" fmla="*/ 47514 w 924688"/>
              <a:gd name="connsiteY3" fmla="*/ 955423 h 955423"/>
              <a:gd name="connsiteX0" fmla="*/ 924688 w 924688"/>
              <a:gd name="connsiteY0" fmla="*/ 88723 h 949494"/>
              <a:gd name="connsiteX1" fmla="*/ 591948 w 924688"/>
              <a:gd name="connsiteY1" fmla="*/ 24306 h 949494"/>
              <a:gd name="connsiteX2" fmla="*/ 259612 w 924688"/>
              <a:gd name="connsiteY2" fmla="*/ 81929 h 949494"/>
              <a:gd name="connsiteX3" fmla="*/ 47514 w 924688"/>
              <a:gd name="connsiteY3" fmla="*/ 949494 h 949494"/>
              <a:gd name="connsiteX0" fmla="*/ 930596 w 930596"/>
              <a:gd name="connsiteY0" fmla="*/ 68717 h 929488"/>
              <a:gd name="connsiteX1" fmla="*/ 597856 w 930596"/>
              <a:gd name="connsiteY1" fmla="*/ 4300 h 929488"/>
              <a:gd name="connsiteX2" fmla="*/ 265520 w 930596"/>
              <a:gd name="connsiteY2" fmla="*/ 61923 h 929488"/>
              <a:gd name="connsiteX3" fmla="*/ 53422 w 930596"/>
              <a:gd name="connsiteY3" fmla="*/ 929488 h 929488"/>
              <a:gd name="connsiteX0" fmla="*/ 923433 w 923433"/>
              <a:gd name="connsiteY0" fmla="*/ 114922 h 975693"/>
              <a:gd name="connsiteX1" fmla="*/ 518858 w 923433"/>
              <a:gd name="connsiteY1" fmla="*/ 2300 h 975693"/>
              <a:gd name="connsiteX2" fmla="*/ 258357 w 923433"/>
              <a:gd name="connsiteY2" fmla="*/ 108128 h 975693"/>
              <a:gd name="connsiteX3" fmla="*/ 46259 w 923433"/>
              <a:gd name="connsiteY3" fmla="*/ 975693 h 975693"/>
              <a:gd name="connsiteX0" fmla="*/ 925535 w 925535"/>
              <a:gd name="connsiteY0" fmla="*/ 155160 h 1015931"/>
              <a:gd name="connsiteX1" fmla="*/ 520960 w 925535"/>
              <a:gd name="connsiteY1" fmla="*/ 42538 h 1015931"/>
              <a:gd name="connsiteX2" fmla="*/ 242375 w 925535"/>
              <a:gd name="connsiteY2" fmla="*/ 90316 h 1015931"/>
              <a:gd name="connsiteX3" fmla="*/ 48361 w 925535"/>
              <a:gd name="connsiteY3" fmla="*/ 1015931 h 1015931"/>
              <a:gd name="connsiteX0" fmla="*/ 921334 w 921334"/>
              <a:gd name="connsiteY0" fmla="*/ 167187 h 1027958"/>
              <a:gd name="connsiteX1" fmla="*/ 516759 w 921334"/>
              <a:gd name="connsiteY1" fmla="*/ 54565 h 1027958"/>
              <a:gd name="connsiteX2" fmla="*/ 238174 w 921334"/>
              <a:gd name="connsiteY2" fmla="*/ 102343 h 1027958"/>
              <a:gd name="connsiteX3" fmla="*/ 44160 w 921334"/>
              <a:gd name="connsiteY3" fmla="*/ 1027958 h 1027958"/>
              <a:gd name="connsiteX0" fmla="*/ 921100 w 921100"/>
              <a:gd name="connsiteY0" fmla="*/ 130064 h 990835"/>
              <a:gd name="connsiteX1" fmla="*/ 516525 w 921100"/>
              <a:gd name="connsiteY1" fmla="*/ 17442 h 990835"/>
              <a:gd name="connsiteX2" fmla="*/ 237940 w 921100"/>
              <a:gd name="connsiteY2" fmla="*/ 65220 h 990835"/>
              <a:gd name="connsiteX3" fmla="*/ 43926 w 921100"/>
              <a:gd name="connsiteY3" fmla="*/ 990835 h 990835"/>
              <a:gd name="connsiteX0" fmla="*/ 792637 w 792637"/>
              <a:gd name="connsiteY0" fmla="*/ 29979 h 984974"/>
              <a:gd name="connsiteX1" fmla="*/ 516525 w 792637"/>
              <a:gd name="connsiteY1" fmla="*/ 11581 h 984974"/>
              <a:gd name="connsiteX2" fmla="*/ 237940 w 792637"/>
              <a:gd name="connsiteY2" fmla="*/ 59359 h 984974"/>
              <a:gd name="connsiteX3" fmla="*/ 43926 w 792637"/>
              <a:gd name="connsiteY3" fmla="*/ 984974 h 984974"/>
              <a:gd name="connsiteX0" fmla="*/ 792637 w 792637"/>
              <a:gd name="connsiteY0" fmla="*/ 34674 h 989669"/>
              <a:gd name="connsiteX1" fmla="*/ 516525 w 792637"/>
              <a:gd name="connsiteY1" fmla="*/ 16276 h 989669"/>
              <a:gd name="connsiteX2" fmla="*/ 237940 w 792637"/>
              <a:gd name="connsiteY2" fmla="*/ 64054 h 989669"/>
              <a:gd name="connsiteX3" fmla="*/ 43926 w 792637"/>
              <a:gd name="connsiteY3" fmla="*/ 989669 h 989669"/>
              <a:gd name="connsiteX0" fmla="*/ 830638 w 830638"/>
              <a:gd name="connsiteY0" fmla="*/ 70713 h 987307"/>
              <a:gd name="connsiteX1" fmla="*/ 516525 w 830638"/>
              <a:gd name="connsiteY1" fmla="*/ 13914 h 987307"/>
              <a:gd name="connsiteX2" fmla="*/ 237940 w 830638"/>
              <a:gd name="connsiteY2" fmla="*/ 61692 h 987307"/>
              <a:gd name="connsiteX3" fmla="*/ 43926 w 830638"/>
              <a:gd name="connsiteY3" fmla="*/ 987307 h 987307"/>
              <a:gd name="connsiteX0" fmla="*/ 830638 w 830638"/>
              <a:gd name="connsiteY0" fmla="*/ 74143 h 990737"/>
              <a:gd name="connsiteX1" fmla="*/ 516525 w 830638"/>
              <a:gd name="connsiteY1" fmla="*/ 17344 h 990737"/>
              <a:gd name="connsiteX2" fmla="*/ 237940 w 830638"/>
              <a:gd name="connsiteY2" fmla="*/ 65122 h 990737"/>
              <a:gd name="connsiteX3" fmla="*/ 43926 w 830638"/>
              <a:gd name="connsiteY3" fmla="*/ 990737 h 990737"/>
              <a:gd name="connsiteX0" fmla="*/ 835394 w 835394"/>
              <a:gd name="connsiteY0" fmla="*/ 74377 h 990971"/>
              <a:gd name="connsiteX1" fmla="*/ 538495 w 835394"/>
              <a:gd name="connsiteY1" fmla="*/ 82241 h 990971"/>
              <a:gd name="connsiteX2" fmla="*/ 242696 w 835394"/>
              <a:gd name="connsiteY2" fmla="*/ 65356 h 990971"/>
              <a:gd name="connsiteX3" fmla="*/ 48682 w 835394"/>
              <a:gd name="connsiteY3" fmla="*/ 990971 h 99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394" h="990971">
                <a:moveTo>
                  <a:pt x="835394" y="74377"/>
                </a:moveTo>
                <a:cubicBezTo>
                  <a:pt x="571021" y="31547"/>
                  <a:pt x="642976" y="92799"/>
                  <a:pt x="538495" y="82241"/>
                </a:cubicBezTo>
                <a:cubicBezTo>
                  <a:pt x="434014" y="71683"/>
                  <a:pt x="324332" y="-86099"/>
                  <a:pt x="242696" y="65356"/>
                </a:cubicBezTo>
                <a:cubicBezTo>
                  <a:pt x="161060" y="216811"/>
                  <a:pt x="-109395" y="815527"/>
                  <a:pt x="48682" y="990971"/>
                </a:cubicBezTo>
              </a:path>
            </a:pathLst>
          </a:custGeom>
          <a:noFill/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B8BCB3F-FC2C-472B-9C40-87ED30D230F4}"/>
              </a:ext>
            </a:extLst>
          </p:cNvPr>
          <p:cNvSpPr/>
          <p:nvPr/>
        </p:nvSpPr>
        <p:spPr>
          <a:xfrm>
            <a:off x="7220402" y="2705887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756CF0-E162-474C-B43F-28D4813CF6AC}"/>
              </a:ext>
            </a:extLst>
          </p:cNvPr>
          <p:cNvSpPr/>
          <p:nvPr/>
        </p:nvSpPr>
        <p:spPr>
          <a:xfrm>
            <a:off x="8290640" y="220862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88FACAD-D9FB-4631-AE66-3CDDF08C90AD}"/>
              </a:ext>
            </a:extLst>
          </p:cNvPr>
          <p:cNvSpPr/>
          <p:nvPr/>
        </p:nvSpPr>
        <p:spPr>
          <a:xfrm>
            <a:off x="7881801" y="277039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003A36-E9CA-410B-A026-55BE4DAAF780}"/>
              </a:ext>
            </a:extLst>
          </p:cNvPr>
          <p:cNvSpPr/>
          <p:nvPr/>
        </p:nvSpPr>
        <p:spPr>
          <a:xfrm>
            <a:off x="8557800" y="2533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A771FA-9F85-4797-8CAB-48288212BF5B}"/>
              </a:ext>
            </a:extLst>
          </p:cNvPr>
          <p:cNvSpPr/>
          <p:nvPr/>
        </p:nvSpPr>
        <p:spPr>
          <a:xfrm>
            <a:off x="8670629" y="271639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42940A9-FF15-432C-A1F3-355340341554}"/>
              </a:ext>
            </a:extLst>
          </p:cNvPr>
          <p:cNvSpPr/>
          <p:nvPr/>
        </p:nvSpPr>
        <p:spPr>
          <a:xfrm>
            <a:off x="8341014" y="2811440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D1CA80C-EBBA-4DF9-B0DA-9BB6C318DED3}"/>
              </a:ext>
            </a:extLst>
          </p:cNvPr>
          <p:cNvGrpSpPr/>
          <p:nvPr/>
        </p:nvGrpSpPr>
        <p:grpSpPr>
          <a:xfrm>
            <a:off x="2039093" y="628376"/>
            <a:ext cx="7988741" cy="2558358"/>
            <a:chOff x="2039093" y="628376"/>
            <a:chExt cx="7988741" cy="255835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D847A4-612A-4D01-9974-0AB8676C05BB}"/>
                </a:ext>
              </a:extLst>
            </p:cNvPr>
            <p:cNvSpPr txBox="1"/>
            <p:nvPr/>
          </p:nvSpPr>
          <p:spPr>
            <a:xfrm>
              <a:off x="7907814" y="2493349"/>
              <a:ext cx="14266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V.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3448F35-5BFF-48FF-BD87-86A6247E2B0C}"/>
                </a:ext>
              </a:extLst>
            </p:cNvPr>
            <p:cNvSpPr txBox="1"/>
            <p:nvPr/>
          </p:nvSpPr>
          <p:spPr>
            <a:xfrm>
              <a:off x="8221553" y="2576918"/>
              <a:ext cx="15228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O.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006A7C-A123-4064-8866-6B697EBB035F}"/>
                </a:ext>
              </a:extLst>
            </p:cNvPr>
            <p:cNvSpPr txBox="1"/>
            <p:nvPr/>
          </p:nvSpPr>
          <p:spPr>
            <a:xfrm>
              <a:off x="6367848" y="1230776"/>
              <a:ext cx="5818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Pastrite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88ADD52-E8B0-4BAF-BBE0-EE3D51876B58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>
              <a:off x="6658793" y="1446220"/>
              <a:ext cx="27046" cy="4660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9919750-BF96-417A-A08E-FC26E1B3E537}"/>
                </a:ext>
              </a:extLst>
            </p:cNvPr>
            <p:cNvSpPr txBox="1"/>
            <p:nvPr/>
          </p:nvSpPr>
          <p:spPr>
            <a:xfrm>
              <a:off x="7227227" y="1178411"/>
              <a:ext cx="58669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Deros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II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C408BF5-F8C7-4210-A52C-1C5B81564F5E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 flipH="1">
              <a:off x="7274402" y="1393855"/>
              <a:ext cx="246175" cy="5925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254A3CE-A854-4A67-9D52-3149AB30BD37}"/>
                </a:ext>
              </a:extLst>
            </p:cNvPr>
            <p:cNvSpPr txBox="1"/>
            <p:nvPr/>
          </p:nvSpPr>
          <p:spPr>
            <a:xfrm>
              <a:off x="7505168" y="1503165"/>
              <a:ext cx="6379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Memphr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A1EC24F-B2E7-4C3D-9A14-38DF6B2CB8E6}"/>
                </a:ext>
              </a:extLst>
            </p:cNvPr>
            <p:cNvCxnSpPr>
              <a:cxnSpLocks/>
              <a:stCxn id="45" idx="2"/>
            </p:cNvCxnSpPr>
            <p:nvPr/>
          </p:nvCxnSpPr>
          <p:spPr>
            <a:xfrm flipH="1">
              <a:off x="7470072" y="1718609"/>
              <a:ext cx="354094" cy="5605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9E4C2EC-2496-4252-B284-FC0C43813050}"/>
                </a:ext>
              </a:extLst>
            </p:cNvPr>
            <p:cNvSpPr txBox="1"/>
            <p:nvPr/>
          </p:nvSpPr>
          <p:spPr>
            <a:xfrm>
              <a:off x="6842103" y="699406"/>
              <a:ext cx="58349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PHC905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3AB875-1976-4301-AC29-1CC8E8BDBAE5}"/>
                </a:ext>
              </a:extLst>
            </p:cNvPr>
            <p:cNvCxnSpPr>
              <a:cxnSpLocks/>
              <a:endCxn id="47" idx="2"/>
            </p:cNvCxnSpPr>
            <p:nvPr/>
          </p:nvCxnSpPr>
          <p:spPr>
            <a:xfrm flipV="1">
              <a:off x="6850922" y="1130293"/>
              <a:ext cx="282928" cy="9772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BADA4D1-362A-476F-8001-F960ECC15FB7}"/>
                </a:ext>
              </a:extLst>
            </p:cNvPr>
            <p:cNvSpPr txBox="1"/>
            <p:nvPr/>
          </p:nvSpPr>
          <p:spPr>
            <a:xfrm>
              <a:off x="5042035" y="2388344"/>
              <a:ext cx="581890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PHC807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CCE6F2E-6588-4B7F-AD33-ED9CB03659AC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 flipH="1">
              <a:off x="5332980" y="1762559"/>
              <a:ext cx="241452" cy="6257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E3DB085-AFE6-4531-A836-4C06A6534F98}"/>
                </a:ext>
              </a:extLst>
            </p:cNvPr>
            <p:cNvSpPr txBox="1"/>
            <p:nvPr/>
          </p:nvSpPr>
          <p:spPr>
            <a:xfrm>
              <a:off x="9556551" y="2511487"/>
              <a:ext cx="47128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IS4193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DE9A694-3B2A-469A-93EF-FAB56C8CA50A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>
              <a:off x="8665800" y="2587051"/>
              <a:ext cx="890751" cy="1398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27247E9-7611-4BB3-8118-272E43E85B44}"/>
                </a:ext>
              </a:extLst>
            </p:cNvPr>
            <p:cNvSpPr txBox="1"/>
            <p:nvPr/>
          </p:nvSpPr>
          <p:spPr>
            <a:xfrm>
              <a:off x="9556429" y="2971290"/>
              <a:ext cx="38151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Bolid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8B73F55-9AFD-429C-A97B-5423FDB07795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>
              <a:off x="8778629" y="2770398"/>
              <a:ext cx="777800" cy="308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5602A3B-34B0-4536-9553-DBA7DAAEAB58}"/>
                </a:ext>
              </a:extLst>
            </p:cNvPr>
            <p:cNvSpPr txBox="1"/>
            <p:nvPr/>
          </p:nvSpPr>
          <p:spPr>
            <a:xfrm>
              <a:off x="8512907" y="1685237"/>
              <a:ext cx="6508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Radien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BBBFA1D-3E25-4B9B-A9EF-FCBCD059E1B7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 flipH="1">
              <a:off x="8382824" y="1900681"/>
              <a:ext cx="455493" cy="3237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7D4A792-D56B-4809-8CF4-E473F1771874}"/>
                </a:ext>
              </a:extLst>
            </p:cNvPr>
            <p:cNvSpPr txBox="1"/>
            <p:nvPr/>
          </p:nvSpPr>
          <p:spPr>
            <a:xfrm>
              <a:off x="6546123" y="2634308"/>
              <a:ext cx="401294" cy="215444"/>
            </a:xfrm>
            <a:prstGeom prst="rect">
              <a:avLst/>
            </a:prstGeom>
            <a:noFill/>
          </p:spPr>
          <p:txBody>
            <a:bodyPr wrap="none" lIns="0" tIns="0" rIns="1800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Novil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FF462EF-E1C7-4729-AFA1-397D79F7B546}"/>
                </a:ext>
              </a:extLst>
            </p:cNvPr>
            <p:cNvCxnSpPr>
              <a:cxnSpLocks/>
              <a:endCxn id="59" idx="3"/>
            </p:cNvCxnSpPr>
            <p:nvPr/>
          </p:nvCxnSpPr>
          <p:spPr>
            <a:xfrm flipH="1" flipV="1">
              <a:off x="6947417" y="2742030"/>
              <a:ext cx="272985" cy="178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4015B74-73BD-4AC5-8DDD-E883EB249AE1}"/>
                </a:ext>
              </a:extLst>
            </p:cNvPr>
            <p:cNvSpPr txBox="1"/>
            <p:nvPr/>
          </p:nvSpPr>
          <p:spPr>
            <a:xfrm>
              <a:off x="4434725" y="1393946"/>
              <a:ext cx="47128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Linget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412FBE1-9E51-4F6F-BB36-4FAEB9B47B3E}"/>
                </a:ext>
              </a:extLst>
            </p:cNvPr>
            <p:cNvCxnSpPr>
              <a:cxnSpLocks/>
              <a:endCxn id="82" idx="3"/>
            </p:cNvCxnSpPr>
            <p:nvPr/>
          </p:nvCxnSpPr>
          <p:spPr>
            <a:xfrm flipH="1" flipV="1">
              <a:off x="4906009" y="1501668"/>
              <a:ext cx="378466" cy="464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9C18FA7-0F54-4525-83F0-60A9AD7C0921}"/>
                </a:ext>
              </a:extLst>
            </p:cNvPr>
            <p:cNvSpPr txBox="1"/>
            <p:nvPr/>
          </p:nvSpPr>
          <p:spPr>
            <a:xfrm>
              <a:off x="6442938" y="2403765"/>
              <a:ext cx="546727" cy="215444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pPr algn="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Ecsun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AB4934F-578F-4076-8BCF-D8669ADCB2B2}"/>
                </a:ext>
              </a:extLst>
            </p:cNvPr>
            <p:cNvCxnSpPr>
              <a:cxnSpLocks/>
              <a:endCxn id="85" idx="3"/>
            </p:cNvCxnSpPr>
            <p:nvPr/>
          </p:nvCxnSpPr>
          <p:spPr>
            <a:xfrm flipH="1" flipV="1">
              <a:off x="6989665" y="2511487"/>
              <a:ext cx="515503" cy="29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D3E25DE-967A-49D5-ADCB-28E163021C56}"/>
                </a:ext>
              </a:extLst>
            </p:cNvPr>
            <p:cNvSpPr txBox="1"/>
            <p:nvPr/>
          </p:nvSpPr>
          <p:spPr>
            <a:xfrm>
              <a:off x="4701124" y="991848"/>
              <a:ext cx="58830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Cheylos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F83CF6F-275C-4A56-8D75-66E4C889D8C9}"/>
                </a:ext>
              </a:extLst>
            </p:cNvPr>
            <p:cNvCxnSpPr>
              <a:cxnSpLocks/>
              <a:endCxn id="88" idx="3"/>
            </p:cNvCxnSpPr>
            <p:nvPr/>
          </p:nvCxnSpPr>
          <p:spPr>
            <a:xfrm flipH="1" flipV="1">
              <a:off x="5289427" y="1099570"/>
              <a:ext cx="385109" cy="3913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D6CE05E-3BA9-4B62-ABD5-33940DBB1C16}"/>
                </a:ext>
              </a:extLst>
            </p:cNvPr>
            <p:cNvSpPr txBox="1"/>
            <p:nvPr/>
          </p:nvSpPr>
          <p:spPr>
            <a:xfrm>
              <a:off x="5217396" y="628376"/>
              <a:ext cx="87684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1325/IS3094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7D35667-49AB-449B-976D-4E1BC22B6375}"/>
                </a:ext>
              </a:extLst>
            </p:cNvPr>
            <p:cNvCxnSpPr>
              <a:cxnSpLocks/>
              <a:stCxn id="91" idx="2"/>
            </p:cNvCxnSpPr>
            <p:nvPr/>
          </p:nvCxnSpPr>
          <p:spPr>
            <a:xfrm>
              <a:off x="5655818" y="843820"/>
              <a:ext cx="206900" cy="7879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A7583D1-E2F8-4C2F-8CCB-E9AD542FA5F1}"/>
                </a:ext>
              </a:extLst>
            </p:cNvPr>
            <p:cNvSpPr txBox="1"/>
            <p:nvPr/>
          </p:nvSpPr>
          <p:spPr>
            <a:xfrm>
              <a:off x="5839387" y="860238"/>
              <a:ext cx="66364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Enden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IV</a:t>
              </a: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BA91BC17-5843-4F22-9F68-EF2209E7314B}"/>
                </a:ext>
              </a:extLst>
            </p:cNvPr>
            <p:cNvCxnSpPr>
              <a:cxnSpLocks/>
              <a:stCxn id="93" idx="2"/>
            </p:cNvCxnSpPr>
            <p:nvPr/>
          </p:nvCxnSpPr>
          <p:spPr>
            <a:xfrm>
              <a:off x="6171209" y="1075682"/>
              <a:ext cx="108874" cy="7026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AA9DE03-F2BF-4A9F-8CEE-55C85CD8C6A3}"/>
                </a:ext>
              </a:extLst>
            </p:cNvPr>
            <p:cNvSpPr txBox="1"/>
            <p:nvPr/>
          </p:nvSpPr>
          <p:spPr>
            <a:xfrm>
              <a:off x="5667676" y="2027714"/>
              <a:ext cx="32541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Felk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F6C8E66-764D-49F8-8F7F-F31430F69CE5}"/>
                </a:ext>
              </a:extLst>
            </p:cNvPr>
            <p:cNvCxnSpPr>
              <a:cxnSpLocks/>
              <a:endCxn id="95" idx="3"/>
            </p:cNvCxnSpPr>
            <p:nvPr/>
          </p:nvCxnSpPr>
          <p:spPr>
            <a:xfrm flipH="1">
              <a:off x="5993086" y="1996545"/>
              <a:ext cx="377750" cy="1388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1181EFC-E97A-4556-830D-C6439132994D}"/>
                </a:ext>
              </a:extLst>
            </p:cNvPr>
            <p:cNvSpPr txBox="1"/>
            <p:nvPr/>
          </p:nvSpPr>
          <p:spPr>
            <a:xfrm>
              <a:off x="7805232" y="1902566"/>
              <a:ext cx="39273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Irdan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5D4522B-6E08-4DF1-8C26-2C973701C2F9}"/>
                </a:ext>
              </a:extLst>
            </p:cNvPr>
            <p:cNvCxnSpPr>
              <a:cxnSpLocks/>
              <a:stCxn id="97" idx="2"/>
            </p:cNvCxnSpPr>
            <p:nvPr/>
          </p:nvCxnSpPr>
          <p:spPr>
            <a:xfrm flipH="1">
              <a:off x="7998515" y="2118010"/>
              <a:ext cx="3085" cy="2437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D02F7A3-5FE3-4396-BFE0-FA0353A95933}"/>
                </a:ext>
              </a:extLst>
            </p:cNvPr>
            <p:cNvSpPr txBox="1"/>
            <p:nvPr/>
          </p:nvSpPr>
          <p:spPr>
            <a:xfrm>
              <a:off x="8481997" y="2849752"/>
              <a:ext cx="15709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lte DIN 1451 Mittelschrift" panose="020B0603020202020204" pitchFamily="34" charset="0"/>
                </a:rPr>
                <a:t>K.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AC17999-0D30-41F0-98C2-6A445960E5AD}"/>
                </a:ext>
              </a:extLst>
            </p:cNvPr>
            <p:cNvSpPr txBox="1"/>
            <p:nvPr/>
          </p:nvSpPr>
          <p:spPr>
            <a:xfrm>
              <a:off x="7983465" y="2815826"/>
              <a:ext cx="14587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S.</a:t>
              </a: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3CA016D-79A6-4A67-BE52-E627EB5E6A8F}"/>
                </a:ext>
              </a:extLst>
            </p:cNvPr>
            <p:cNvGrpSpPr/>
            <p:nvPr/>
          </p:nvGrpSpPr>
          <p:grpSpPr>
            <a:xfrm>
              <a:off x="2039093" y="1724375"/>
              <a:ext cx="2865307" cy="1235226"/>
              <a:chOff x="2093461" y="1796044"/>
              <a:chExt cx="2865307" cy="123522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60A89D7-8538-431E-9CDC-D84167B940EC}"/>
                  </a:ext>
                </a:extLst>
              </p:cNvPr>
              <p:cNvSpPr/>
              <p:nvPr/>
            </p:nvSpPr>
            <p:spPr>
              <a:xfrm>
                <a:off x="2093461" y="1796044"/>
                <a:ext cx="2865307" cy="1235226"/>
              </a:xfrm>
              <a:prstGeom prst="rect">
                <a:avLst/>
              </a:prstGeom>
              <a:noFill/>
              <a:ln w="19050" cmpd="thinThick">
                <a:solidFill>
                  <a:schemeClr val="accent6">
                    <a:lumMod val="20000"/>
                    <a:lumOff val="8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C6ABE5F-2BD7-4D09-A4D9-2026C623713B}"/>
                  </a:ext>
                </a:extLst>
              </p:cNvPr>
              <p:cNvSpPr txBox="1"/>
              <p:nvPr/>
            </p:nvSpPr>
            <p:spPr>
              <a:xfrm>
                <a:off x="2188289" y="1896458"/>
                <a:ext cx="2657714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400" cap="small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Other stars (and faction/use) -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Venafive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 (PHC, C3, Garrison)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Kistrett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(PHC, C3, Shipyards)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Oluwey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(IS, Colony)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S: System 496 (PHC mining, drone) </a:t>
                </a:r>
              </a:p>
            </p:txBody>
          </p:sp>
        </p:grp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id="{D0EF4AE6-84D0-4057-9B36-3385041D5BF3}"/>
              </a:ext>
            </a:extLst>
          </p:cNvPr>
          <p:cNvSpPr/>
          <p:nvPr/>
        </p:nvSpPr>
        <p:spPr>
          <a:xfrm>
            <a:off x="7589767" y="3241326"/>
            <a:ext cx="108000" cy="108000"/>
          </a:xfrm>
          <a:prstGeom prst="ellipse">
            <a:avLst/>
          </a:prstGeom>
          <a:solidFill>
            <a:schemeClr val="accent4"/>
          </a:solidFill>
          <a:ln>
            <a:solidFill>
              <a:srgbClr val="B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74EFD0D-E4FA-4EE8-B711-6F417DCD4A97}"/>
              </a:ext>
            </a:extLst>
          </p:cNvPr>
          <p:cNvSpPr txBox="1"/>
          <p:nvPr/>
        </p:nvSpPr>
        <p:spPr>
          <a:xfrm>
            <a:off x="6677134" y="3008754"/>
            <a:ext cx="531943" cy="215444"/>
          </a:xfrm>
          <a:prstGeom prst="rect">
            <a:avLst/>
          </a:prstGeom>
          <a:noFill/>
        </p:spPr>
        <p:txBody>
          <a:bodyPr wrap="square" lIns="0" tIns="0" rIns="18000" bIns="0" rtlCol="0">
            <a:spAutoFit/>
          </a:bodyPr>
          <a:lstStyle/>
          <a:p>
            <a:pPr algn="r"/>
            <a:r>
              <a:rPr lang="en-GB" sz="1400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Rown</a:t>
            </a:r>
            <a:endParaRPr lang="en-GB" sz="1400" dirty="0">
              <a:solidFill>
                <a:schemeClr val="bg1"/>
              </a:solidFill>
              <a:latin typeface="Alte DIN 1451 Mittelschrift" panose="020B0603020202020204" pitchFamily="34" charset="0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457D145-8C1F-423F-B292-484397C93AD5}"/>
              </a:ext>
            </a:extLst>
          </p:cNvPr>
          <p:cNvCxnSpPr>
            <a:cxnSpLocks/>
            <a:stCxn id="104" idx="2"/>
            <a:endCxn id="105" idx="3"/>
          </p:cNvCxnSpPr>
          <p:nvPr/>
        </p:nvCxnSpPr>
        <p:spPr>
          <a:xfrm flipH="1" flipV="1">
            <a:off x="7209077" y="3116476"/>
            <a:ext cx="380690" cy="1788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307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D8E7669-61BF-4C9C-8E3A-705CEB23D9AA}"/>
              </a:ext>
            </a:extLst>
          </p:cNvPr>
          <p:cNvSpPr txBox="1"/>
          <p:nvPr/>
        </p:nvSpPr>
        <p:spPr>
          <a:xfrm>
            <a:off x="5472546" y="2521893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Marist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C3 Base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2A6FEBD-9FAD-41D3-90D2-4F46958D44F4}"/>
              </a:ext>
            </a:extLst>
          </p:cNvPr>
          <p:cNvSpPr/>
          <p:nvPr/>
        </p:nvSpPr>
        <p:spPr>
          <a:xfrm>
            <a:off x="6835106" y="2015399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8313FD8-10A4-4440-A902-EA7D53DE3730}"/>
              </a:ext>
            </a:extLst>
          </p:cNvPr>
          <p:cNvSpPr/>
          <p:nvPr/>
        </p:nvSpPr>
        <p:spPr>
          <a:xfrm>
            <a:off x="6593655" y="189645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FDC00A4-B8BC-4AF9-BC8D-C57DD63AFA44}"/>
              </a:ext>
            </a:extLst>
          </p:cNvPr>
          <p:cNvSpPr/>
          <p:nvPr/>
        </p:nvSpPr>
        <p:spPr>
          <a:xfrm>
            <a:off x="6226083" y="177837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F420B829-C901-4093-9752-78502A7C7C0B}"/>
              </a:ext>
            </a:extLst>
          </p:cNvPr>
          <p:cNvSpPr/>
          <p:nvPr/>
        </p:nvSpPr>
        <p:spPr>
          <a:xfrm>
            <a:off x="5808718" y="1631760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1AAFE75-B2E8-4F8B-BF4A-6E9CB7DD4E38}"/>
              </a:ext>
            </a:extLst>
          </p:cNvPr>
          <p:cNvSpPr/>
          <p:nvPr/>
        </p:nvSpPr>
        <p:spPr>
          <a:xfrm>
            <a:off x="7182218" y="19705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C5A163E-F2DF-4AD8-8135-306F1EB3B0E0}"/>
              </a:ext>
            </a:extLst>
          </p:cNvPr>
          <p:cNvSpPr/>
          <p:nvPr/>
        </p:nvSpPr>
        <p:spPr>
          <a:xfrm>
            <a:off x="7377888" y="2263389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D91E87B-0AA6-472F-947E-228C8C893A37}"/>
              </a:ext>
            </a:extLst>
          </p:cNvPr>
          <p:cNvSpPr/>
          <p:nvPr/>
        </p:nvSpPr>
        <p:spPr>
          <a:xfrm>
            <a:off x="7505168" y="2487087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9A6BF4C-7232-43F8-8E90-2A4A1AE55A3B}"/>
              </a:ext>
            </a:extLst>
          </p:cNvPr>
          <p:cNvSpPr/>
          <p:nvPr/>
        </p:nvSpPr>
        <p:spPr>
          <a:xfrm>
            <a:off x="6370836" y="194254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BA2C03A-29B9-4D7D-AB8F-0398B4E334D3}"/>
              </a:ext>
            </a:extLst>
          </p:cNvPr>
          <p:cNvSpPr/>
          <p:nvPr/>
        </p:nvSpPr>
        <p:spPr>
          <a:xfrm>
            <a:off x="7944515" y="236177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D9D7AD8-57CE-4A3B-ABBA-B66EC48AE6AD}"/>
              </a:ext>
            </a:extLst>
          </p:cNvPr>
          <p:cNvSpPr/>
          <p:nvPr/>
        </p:nvSpPr>
        <p:spPr>
          <a:xfrm>
            <a:off x="8042611" y="253807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207CBAF-E990-41C2-B0BF-7323637FA3B1}"/>
              </a:ext>
            </a:extLst>
          </p:cNvPr>
          <p:cNvSpPr/>
          <p:nvPr/>
        </p:nvSpPr>
        <p:spPr>
          <a:xfrm>
            <a:off x="5658720" y="14750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C1ECDA2-6E29-4A25-8163-CD85D982A442}"/>
              </a:ext>
            </a:extLst>
          </p:cNvPr>
          <p:cNvSpPr/>
          <p:nvPr/>
        </p:nvSpPr>
        <p:spPr>
          <a:xfrm>
            <a:off x="5284475" y="149413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7B7FE54-8E60-4BDF-8744-5EF2A6EE1953}"/>
              </a:ext>
            </a:extLst>
          </p:cNvPr>
          <p:cNvSpPr/>
          <p:nvPr/>
        </p:nvSpPr>
        <p:spPr>
          <a:xfrm>
            <a:off x="5558616" y="167037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24C3D1D-639B-4D46-BA4D-3C73BF443867}"/>
              </a:ext>
            </a:extLst>
          </p:cNvPr>
          <p:cNvSpPr/>
          <p:nvPr/>
        </p:nvSpPr>
        <p:spPr>
          <a:xfrm>
            <a:off x="8344062" y="2587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1C30647-CC79-496F-9386-19DCC3616837}"/>
              </a:ext>
            </a:extLst>
          </p:cNvPr>
          <p:cNvSpPr txBox="1"/>
          <p:nvPr/>
        </p:nvSpPr>
        <p:spPr>
          <a:xfrm>
            <a:off x="3456214" y="76200"/>
            <a:ext cx="5279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Local Area </a:t>
            </a:r>
            <a:r>
              <a:rPr lang="en-GB" sz="2400" cap="small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Detail</a:t>
            </a:r>
            <a:endParaRPr lang="en-GB" sz="2400" cap="smal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AF9966-EAF9-424C-B9D4-9E26F23984CE}"/>
              </a:ext>
            </a:extLst>
          </p:cNvPr>
          <p:cNvGrpSpPr/>
          <p:nvPr/>
        </p:nvGrpSpPr>
        <p:grpSpPr>
          <a:xfrm>
            <a:off x="9483650" y="110991"/>
            <a:ext cx="2739905" cy="732829"/>
            <a:chOff x="7944515" y="682859"/>
            <a:chExt cx="2712241" cy="73282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47C39B1-1290-405E-B0AF-C9FEE1E21816}"/>
                </a:ext>
              </a:extLst>
            </p:cNvPr>
            <p:cNvGrpSpPr/>
            <p:nvPr/>
          </p:nvGrpSpPr>
          <p:grpSpPr>
            <a:xfrm>
              <a:off x="8131671" y="695452"/>
              <a:ext cx="2525085" cy="646331"/>
              <a:chOff x="1335147" y="2001960"/>
              <a:chExt cx="2525085" cy="646331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AF1E241-20BB-469B-8FA2-9B0980D7FE70}"/>
                  </a:ext>
                </a:extLst>
              </p:cNvPr>
              <p:cNvSpPr txBox="1"/>
              <p:nvPr/>
            </p:nvSpPr>
            <p:spPr>
              <a:xfrm>
                <a:off x="1528739" y="2001960"/>
                <a:ext cx="23314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Known Virai-infected systems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6A57155-1D84-4F72-BE2B-E4ADE2BFF63C}"/>
                  </a:ext>
                </a:extLst>
              </p:cNvPr>
              <p:cNvSpPr/>
              <p:nvPr/>
            </p:nvSpPr>
            <p:spPr>
              <a:xfrm>
                <a:off x="1335147" y="2221298"/>
                <a:ext cx="108000" cy="108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1DAE10-7F2D-4257-9EFA-C1D03ECCEA4A}"/>
                </a:ext>
              </a:extLst>
            </p:cNvPr>
            <p:cNvSpPr/>
            <p:nvPr/>
          </p:nvSpPr>
          <p:spPr>
            <a:xfrm>
              <a:off x="7944515" y="682859"/>
              <a:ext cx="2565950" cy="732829"/>
            </a:xfrm>
            <a:prstGeom prst="rect">
              <a:avLst/>
            </a:prstGeom>
            <a:noFill/>
            <a:ln w="19050" cmpd="thinThick">
              <a:solidFill>
                <a:schemeClr val="accent6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5B8BCB3F-FC2C-472B-9C40-87ED30D230F4}"/>
              </a:ext>
            </a:extLst>
          </p:cNvPr>
          <p:cNvSpPr/>
          <p:nvPr/>
        </p:nvSpPr>
        <p:spPr>
          <a:xfrm>
            <a:off x="7220402" y="2705887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756CF0-E162-474C-B43F-28D4813CF6AC}"/>
              </a:ext>
            </a:extLst>
          </p:cNvPr>
          <p:cNvSpPr/>
          <p:nvPr/>
        </p:nvSpPr>
        <p:spPr>
          <a:xfrm>
            <a:off x="8290640" y="220862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88FACAD-D9FB-4631-AE66-3CDDF08C90AD}"/>
              </a:ext>
            </a:extLst>
          </p:cNvPr>
          <p:cNvSpPr/>
          <p:nvPr/>
        </p:nvSpPr>
        <p:spPr>
          <a:xfrm>
            <a:off x="7881801" y="277039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003A36-E9CA-410B-A026-55BE4DAAF780}"/>
              </a:ext>
            </a:extLst>
          </p:cNvPr>
          <p:cNvSpPr/>
          <p:nvPr/>
        </p:nvSpPr>
        <p:spPr>
          <a:xfrm>
            <a:off x="8557800" y="2533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A771FA-9F85-4797-8CAB-48288212BF5B}"/>
              </a:ext>
            </a:extLst>
          </p:cNvPr>
          <p:cNvSpPr/>
          <p:nvPr/>
        </p:nvSpPr>
        <p:spPr>
          <a:xfrm>
            <a:off x="8670629" y="271639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42940A9-FF15-432C-A1F3-355340341554}"/>
              </a:ext>
            </a:extLst>
          </p:cNvPr>
          <p:cNvSpPr/>
          <p:nvPr/>
        </p:nvSpPr>
        <p:spPr>
          <a:xfrm>
            <a:off x="8341014" y="2811440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D1CA80C-EBBA-4DF9-B0DA-9BB6C318DED3}"/>
              </a:ext>
            </a:extLst>
          </p:cNvPr>
          <p:cNvGrpSpPr/>
          <p:nvPr/>
        </p:nvGrpSpPr>
        <p:grpSpPr>
          <a:xfrm>
            <a:off x="2039093" y="628376"/>
            <a:ext cx="7988741" cy="2558358"/>
            <a:chOff x="2039093" y="628376"/>
            <a:chExt cx="7988741" cy="255835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D847A4-612A-4D01-9974-0AB8676C05BB}"/>
                </a:ext>
              </a:extLst>
            </p:cNvPr>
            <p:cNvSpPr txBox="1"/>
            <p:nvPr/>
          </p:nvSpPr>
          <p:spPr>
            <a:xfrm>
              <a:off x="7907814" y="2493349"/>
              <a:ext cx="14266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V.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3448F35-5BFF-48FF-BD87-86A6247E2B0C}"/>
                </a:ext>
              </a:extLst>
            </p:cNvPr>
            <p:cNvSpPr txBox="1"/>
            <p:nvPr/>
          </p:nvSpPr>
          <p:spPr>
            <a:xfrm>
              <a:off x="8221553" y="2576918"/>
              <a:ext cx="15228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O.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006A7C-A123-4064-8866-6B697EBB035F}"/>
                </a:ext>
              </a:extLst>
            </p:cNvPr>
            <p:cNvSpPr txBox="1"/>
            <p:nvPr/>
          </p:nvSpPr>
          <p:spPr>
            <a:xfrm>
              <a:off x="6367848" y="1230776"/>
              <a:ext cx="5818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Pastrite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88ADD52-E8B0-4BAF-BBE0-EE3D51876B58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>
              <a:off x="6658793" y="1446220"/>
              <a:ext cx="27046" cy="4660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9919750-BF96-417A-A08E-FC26E1B3E537}"/>
                </a:ext>
              </a:extLst>
            </p:cNvPr>
            <p:cNvSpPr txBox="1"/>
            <p:nvPr/>
          </p:nvSpPr>
          <p:spPr>
            <a:xfrm>
              <a:off x="7227227" y="1178411"/>
              <a:ext cx="58669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Deros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II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C408BF5-F8C7-4210-A52C-1C5B81564F5E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 flipH="1">
              <a:off x="7274402" y="1393855"/>
              <a:ext cx="246175" cy="5925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254A3CE-A854-4A67-9D52-3149AB30BD37}"/>
                </a:ext>
              </a:extLst>
            </p:cNvPr>
            <p:cNvSpPr txBox="1"/>
            <p:nvPr/>
          </p:nvSpPr>
          <p:spPr>
            <a:xfrm>
              <a:off x="7505168" y="1503165"/>
              <a:ext cx="6379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Memphr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A1EC24F-B2E7-4C3D-9A14-38DF6B2CB8E6}"/>
                </a:ext>
              </a:extLst>
            </p:cNvPr>
            <p:cNvCxnSpPr>
              <a:cxnSpLocks/>
              <a:stCxn id="45" idx="2"/>
            </p:cNvCxnSpPr>
            <p:nvPr/>
          </p:nvCxnSpPr>
          <p:spPr>
            <a:xfrm flipH="1">
              <a:off x="7470072" y="1718609"/>
              <a:ext cx="354094" cy="5605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9E4C2EC-2496-4252-B284-FC0C43813050}"/>
                </a:ext>
              </a:extLst>
            </p:cNvPr>
            <p:cNvSpPr txBox="1"/>
            <p:nvPr/>
          </p:nvSpPr>
          <p:spPr>
            <a:xfrm>
              <a:off x="6842103" y="699406"/>
              <a:ext cx="58349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PHC905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3AB875-1976-4301-AC29-1CC8E8BDBAE5}"/>
                </a:ext>
              </a:extLst>
            </p:cNvPr>
            <p:cNvCxnSpPr>
              <a:cxnSpLocks/>
              <a:endCxn id="47" idx="2"/>
            </p:cNvCxnSpPr>
            <p:nvPr/>
          </p:nvCxnSpPr>
          <p:spPr>
            <a:xfrm flipV="1">
              <a:off x="6850922" y="1130293"/>
              <a:ext cx="282928" cy="9772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BADA4D1-362A-476F-8001-F960ECC15FB7}"/>
                </a:ext>
              </a:extLst>
            </p:cNvPr>
            <p:cNvSpPr txBox="1"/>
            <p:nvPr/>
          </p:nvSpPr>
          <p:spPr>
            <a:xfrm>
              <a:off x="5042035" y="2388344"/>
              <a:ext cx="581890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PHC807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CCE6F2E-6588-4B7F-AD33-ED9CB03659AC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 flipH="1">
              <a:off x="5332980" y="1762559"/>
              <a:ext cx="241452" cy="6257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E3DB085-AFE6-4531-A836-4C06A6534F98}"/>
                </a:ext>
              </a:extLst>
            </p:cNvPr>
            <p:cNvSpPr txBox="1"/>
            <p:nvPr/>
          </p:nvSpPr>
          <p:spPr>
            <a:xfrm>
              <a:off x="9556551" y="2511487"/>
              <a:ext cx="47128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IS4193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DE9A694-3B2A-469A-93EF-FAB56C8CA50A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>
              <a:off x="8665800" y="2587051"/>
              <a:ext cx="890751" cy="1398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27247E9-7611-4BB3-8118-272E43E85B44}"/>
                </a:ext>
              </a:extLst>
            </p:cNvPr>
            <p:cNvSpPr txBox="1"/>
            <p:nvPr/>
          </p:nvSpPr>
          <p:spPr>
            <a:xfrm>
              <a:off x="9556429" y="2971290"/>
              <a:ext cx="38151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Bolid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8B73F55-9AFD-429C-A97B-5423FDB07795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>
              <a:off x="8778629" y="2770398"/>
              <a:ext cx="777800" cy="308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5602A3B-34B0-4536-9553-DBA7DAAEAB58}"/>
                </a:ext>
              </a:extLst>
            </p:cNvPr>
            <p:cNvSpPr txBox="1"/>
            <p:nvPr/>
          </p:nvSpPr>
          <p:spPr>
            <a:xfrm>
              <a:off x="8512907" y="1685237"/>
              <a:ext cx="6508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Radien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BBBFA1D-3E25-4B9B-A9EF-FCBCD059E1B7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 flipH="1">
              <a:off x="8382824" y="1900681"/>
              <a:ext cx="455493" cy="3237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7D4A792-D56B-4809-8CF4-E473F1771874}"/>
                </a:ext>
              </a:extLst>
            </p:cNvPr>
            <p:cNvSpPr txBox="1"/>
            <p:nvPr/>
          </p:nvSpPr>
          <p:spPr>
            <a:xfrm>
              <a:off x="6546123" y="2634308"/>
              <a:ext cx="401294" cy="215444"/>
            </a:xfrm>
            <a:prstGeom prst="rect">
              <a:avLst/>
            </a:prstGeom>
            <a:noFill/>
          </p:spPr>
          <p:txBody>
            <a:bodyPr wrap="none" lIns="0" tIns="0" rIns="1800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Novil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FF462EF-E1C7-4729-AFA1-397D79F7B546}"/>
                </a:ext>
              </a:extLst>
            </p:cNvPr>
            <p:cNvCxnSpPr>
              <a:cxnSpLocks/>
              <a:endCxn id="59" idx="3"/>
            </p:cNvCxnSpPr>
            <p:nvPr/>
          </p:nvCxnSpPr>
          <p:spPr>
            <a:xfrm flipH="1" flipV="1">
              <a:off x="6947417" y="2742030"/>
              <a:ext cx="272985" cy="178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4015B74-73BD-4AC5-8DDD-E883EB249AE1}"/>
                </a:ext>
              </a:extLst>
            </p:cNvPr>
            <p:cNvSpPr txBox="1"/>
            <p:nvPr/>
          </p:nvSpPr>
          <p:spPr>
            <a:xfrm>
              <a:off x="4434725" y="1393946"/>
              <a:ext cx="47128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Linget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412FBE1-9E51-4F6F-BB36-4FAEB9B47B3E}"/>
                </a:ext>
              </a:extLst>
            </p:cNvPr>
            <p:cNvCxnSpPr>
              <a:cxnSpLocks/>
              <a:endCxn id="82" idx="3"/>
            </p:cNvCxnSpPr>
            <p:nvPr/>
          </p:nvCxnSpPr>
          <p:spPr>
            <a:xfrm flipH="1" flipV="1">
              <a:off x="4906009" y="1501668"/>
              <a:ext cx="378466" cy="464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9C18FA7-0F54-4525-83F0-60A9AD7C0921}"/>
                </a:ext>
              </a:extLst>
            </p:cNvPr>
            <p:cNvSpPr txBox="1"/>
            <p:nvPr/>
          </p:nvSpPr>
          <p:spPr>
            <a:xfrm>
              <a:off x="6442938" y="2403765"/>
              <a:ext cx="546727" cy="215444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pPr algn="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Ecsun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AB4934F-578F-4076-8BCF-D8669ADCB2B2}"/>
                </a:ext>
              </a:extLst>
            </p:cNvPr>
            <p:cNvCxnSpPr>
              <a:cxnSpLocks/>
              <a:endCxn id="85" idx="3"/>
            </p:cNvCxnSpPr>
            <p:nvPr/>
          </p:nvCxnSpPr>
          <p:spPr>
            <a:xfrm flipH="1" flipV="1">
              <a:off x="6989665" y="2511487"/>
              <a:ext cx="515503" cy="29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D3E25DE-967A-49D5-ADCB-28E163021C56}"/>
                </a:ext>
              </a:extLst>
            </p:cNvPr>
            <p:cNvSpPr txBox="1"/>
            <p:nvPr/>
          </p:nvSpPr>
          <p:spPr>
            <a:xfrm>
              <a:off x="4701124" y="991848"/>
              <a:ext cx="58830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Cheylos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F83CF6F-275C-4A56-8D75-66E4C889D8C9}"/>
                </a:ext>
              </a:extLst>
            </p:cNvPr>
            <p:cNvCxnSpPr>
              <a:cxnSpLocks/>
              <a:endCxn id="88" idx="3"/>
            </p:cNvCxnSpPr>
            <p:nvPr/>
          </p:nvCxnSpPr>
          <p:spPr>
            <a:xfrm flipH="1" flipV="1">
              <a:off x="5289427" y="1099570"/>
              <a:ext cx="385109" cy="3913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D6CE05E-3BA9-4B62-ABD5-33940DBB1C16}"/>
                </a:ext>
              </a:extLst>
            </p:cNvPr>
            <p:cNvSpPr txBox="1"/>
            <p:nvPr/>
          </p:nvSpPr>
          <p:spPr>
            <a:xfrm>
              <a:off x="5217396" y="628376"/>
              <a:ext cx="87684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1325/IS3094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7D35667-49AB-449B-976D-4E1BC22B6375}"/>
                </a:ext>
              </a:extLst>
            </p:cNvPr>
            <p:cNvCxnSpPr>
              <a:cxnSpLocks/>
              <a:stCxn id="91" idx="2"/>
            </p:cNvCxnSpPr>
            <p:nvPr/>
          </p:nvCxnSpPr>
          <p:spPr>
            <a:xfrm>
              <a:off x="5655818" y="843820"/>
              <a:ext cx="206900" cy="7879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A7583D1-E2F8-4C2F-8CCB-E9AD542FA5F1}"/>
                </a:ext>
              </a:extLst>
            </p:cNvPr>
            <p:cNvSpPr txBox="1"/>
            <p:nvPr/>
          </p:nvSpPr>
          <p:spPr>
            <a:xfrm>
              <a:off x="5839387" y="860238"/>
              <a:ext cx="66364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Enden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IV</a:t>
              </a: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BA91BC17-5843-4F22-9F68-EF2209E7314B}"/>
                </a:ext>
              </a:extLst>
            </p:cNvPr>
            <p:cNvCxnSpPr>
              <a:cxnSpLocks/>
              <a:stCxn id="93" idx="2"/>
            </p:cNvCxnSpPr>
            <p:nvPr/>
          </p:nvCxnSpPr>
          <p:spPr>
            <a:xfrm>
              <a:off x="6171209" y="1075682"/>
              <a:ext cx="108874" cy="7026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AA9DE03-F2BF-4A9F-8CEE-55C85CD8C6A3}"/>
                </a:ext>
              </a:extLst>
            </p:cNvPr>
            <p:cNvSpPr txBox="1"/>
            <p:nvPr/>
          </p:nvSpPr>
          <p:spPr>
            <a:xfrm>
              <a:off x="5667676" y="2027714"/>
              <a:ext cx="32541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Felk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F6C8E66-764D-49F8-8F7F-F31430F69CE5}"/>
                </a:ext>
              </a:extLst>
            </p:cNvPr>
            <p:cNvCxnSpPr>
              <a:cxnSpLocks/>
              <a:endCxn id="95" idx="3"/>
            </p:cNvCxnSpPr>
            <p:nvPr/>
          </p:nvCxnSpPr>
          <p:spPr>
            <a:xfrm flipH="1">
              <a:off x="5993086" y="1996545"/>
              <a:ext cx="377750" cy="1388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1181EFC-E97A-4556-830D-C6439132994D}"/>
                </a:ext>
              </a:extLst>
            </p:cNvPr>
            <p:cNvSpPr txBox="1"/>
            <p:nvPr/>
          </p:nvSpPr>
          <p:spPr>
            <a:xfrm>
              <a:off x="7805232" y="1902566"/>
              <a:ext cx="39273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Irdan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5D4522B-6E08-4DF1-8C26-2C973701C2F9}"/>
                </a:ext>
              </a:extLst>
            </p:cNvPr>
            <p:cNvCxnSpPr>
              <a:cxnSpLocks/>
              <a:stCxn id="97" idx="2"/>
            </p:cNvCxnSpPr>
            <p:nvPr/>
          </p:nvCxnSpPr>
          <p:spPr>
            <a:xfrm flipH="1">
              <a:off x="7998515" y="2118010"/>
              <a:ext cx="3085" cy="2437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D02F7A3-5FE3-4396-BFE0-FA0353A95933}"/>
                </a:ext>
              </a:extLst>
            </p:cNvPr>
            <p:cNvSpPr txBox="1"/>
            <p:nvPr/>
          </p:nvSpPr>
          <p:spPr>
            <a:xfrm>
              <a:off x="8481997" y="2849752"/>
              <a:ext cx="15709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lte DIN 1451 Mittelschrift" panose="020B0603020202020204" pitchFamily="34" charset="0"/>
                </a:rPr>
                <a:t>K.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AC17999-0D30-41F0-98C2-6A445960E5AD}"/>
                </a:ext>
              </a:extLst>
            </p:cNvPr>
            <p:cNvSpPr txBox="1"/>
            <p:nvPr/>
          </p:nvSpPr>
          <p:spPr>
            <a:xfrm>
              <a:off x="7983465" y="2815826"/>
              <a:ext cx="14587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S.</a:t>
              </a: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3CA016D-79A6-4A67-BE52-E627EB5E6A8F}"/>
                </a:ext>
              </a:extLst>
            </p:cNvPr>
            <p:cNvGrpSpPr/>
            <p:nvPr/>
          </p:nvGrpSpPr>
          <p:grpSpPr>
            <a:xfrm>
              <a:off x="2039093" y="1724375"/>
              <a:ext cx="2865307" cy="1235226"/>
              <a:chOff x="2093461" y="1796044"/>
              <a:chExt cx="2865307" cy="123522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60A89D7-8538-431E-9CDC-D84167B940EC}"/>
                  </a:ext>
                </a:extLst>
              </p:cNvPr>
              <p:cNvSpPr/>
              <p:nvPr/>
            </p:nvSpPr>
            <p:spPr>
              <a:xfrm>
                <a:off x="2093461" y="1796044"/>
                <a:ext cx="2865307" cy="1235226"/>
              </a:xfrm>
              <a:prstGeom prst="rect">
                <a:avLst/>
              </a:prstGeom>
              <a:noFill/>
              <a:ln w="19050" cmpd="thinThick">
                <a:solidFill>
                  <a:schemeClr val="accent6">
                    <a:lumMod val="20000"/>
                    <a:lumOff val="8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C6ABE5F-2BD7-4D09-A4D9-2026C623713B}"/>
                  </a:ext>
                </a:extLst>
              </p:cNvPr>
              <p:cNvSpPr txBox="1"/>
              <p:nvPr/>
            </p:nvSpPr>
            <p:spPr>
              <a:xfrm>
                <a:off x="2188289" y="1896458"/>
                <a:ext cx="2657714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400" cap="small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Other stars (and faction/use) -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Venafive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 (PHC, C3, Garrison)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Kistrett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(PHC, C3, Shipyards)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Oluwey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(IS, Colony)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S: System 496 (PHC mining, drone) </a:t>
                </a:r>
              </a:p>
            </p:txBody>
          </p:sp>
        </p:grp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F53193B9-D20E-42E0-81ED-5F30ED288163}"/>
              </a:ext>
            </a:extLst>
          </p:cNvPr>
          <p:cNvSpPr/>
          <p:nvPr/>
        </p:nvSpPr>
        <p:spPr>
          <a:xfrm>
            <a:off x="7589767" y="3241326"/>
            <a:ext cx="108000" cy="108000"/>
          </a:xfrm>
          <a:prstGeom prst="ellipse">
            <a:avLst/>
          </a:prstGeom>
          <a:solidFill>
            <a:schemeClr val="accent4"/>
          </a:solidFill>
          <a:ln>
            <a:solidFill>
              <a:srgbClr val="B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5CF588A-229F-4144-9DE2-0665692EBFA3}"/>
              </a:ext>
            </a:extLst>
          </p:cNvPr>
          <p:cNvSpPr txBox="1"/>
          <p:nvPr/>
        </p:nvSpPr>
        <p:spPr>
          <a:xfrm>
            <a:off x="6677134" y="3008754"/>
            <a:ext cx="531943" cy="215444"/>
          </a:xfrm>
          <a:prstGeom prst="rect">
            <a:avLst/>
          </a:prstGeom>
          <a:noFill/>
        </p:spPr>
        <p:txBody>
          <a:bodyPr wrap="square" lIns="0" tIns="0" rIns="18000" bIns="0" rtlCol="0">
            <a:spAutoFit/>
          </a:bodyPr>
          <a:lstStyle/>
          <a:p>
            <a:pPr algn="r"/>
            <a:r>
              <a:rPr lang="en-GB" sz="1400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Rown</a:t>
            </a:r>
            <a:endParaRPr lang="en-GB" sz="1400" dirty="0">
              <a:solidFill>
                <a:schemeClr val="bg1"/>
              </a:solidFill>
              <a:latin typeface="Alte DIN 1451 Mittelschrift" panose="020B0603020202020204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7EE9A4E-2123-425E-BDD1-69CA82D9E3CA}"/>
              </a:ext>
            </a:extLst>
          </p:cNvPr>
          <p:cNvCxnSpPr>
            <a:cxnSpLocks/>
            <a:stCxn id="78" idx="2"/>
            <a:endCxn id="83" idx="3"/>
          </p:cNvCxnSpPr>
          <p:nvPr/>
        </p:nvCxnSpPr>
        <p:spPr>
          <a:xfrm flipH="1" flipV="1">
            <a:off x="7209077" y="3116476"/>
            <a:ext cx="380690" cy="1788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01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842A9199-DB8C-4C8D-A55F-660EFCEB668B}"/>
              </a:ext>
            </a:extLst>
          </p:cNvPr>
          <p:cNvSpPr txBox="1"/>
          <p:nvPr/>
        </p:nvSpPr>
        <p:spPr>
          <a:xfrm>
            <a:off x="5770881" y="1041400"/>
            <a:ext cx="3601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First Sighting of TOR 563 by </a:t>
            </a:r>
            <a:b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sz="2400" i="1" cap="small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Highfors</a:t>
            </a:r>
            <a:r>
              <a:rPr lang="en-GB" sz="2400" i="1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400" i="1" cap="small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Starseeker</a:t>
            </a:r>
            <a:r>
              <a:rPr lang="en-GB" sz="2400" i="1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E294E4-0D38-42BA-9861-2E6F1AA5B4DB}"/>
              </a:ext>
            </a:extLst>
          </p:cNvPr>
          <p:cNvSpPr/>
          <p:nvPr/>
        </p:nvSpPr>
        <p:spPr>
          <a:xfrm>
            <a:off x="7589767" y="3241326"/>
            <a:ext cx="108000" cy="108000"/>
          </a:xfrm>
          <a:prstGeom prst="ellipse">
            <a:avLst/>
          </a:prstGeom>
          <a:solidFill>
            <a:schemeClr val="accent4"/>
          </a:solidFill>
          <a:ln>
            <a:solidFill>
              <a:srgbClr val="B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7B2411-8BE0-4518-B8FC-C7DFF615F6C6}"/>
              </a:ext>
            </a:extLst>
          </p:cNvPr>
          <p:cNvSpPr txBox="1"/>
          <p:nvPr/>
        </p:nvSpPr>
        <p:spPr>
          <a:xfrm>
            <a:off x="8801861" y="2700418"/>
            <a:ext cx="11414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Rown</a:t>
            </a:r>
            <a:r>
              <a: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rPr>
              <a:t>: TOR 563 first sighted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2BDE35-0260-4AEB-8F14-A724382F4428}"/>
              </a:ext>
            </a:extLst>
          </p:cNvPr>
          <p:cNvCxnSpPr>
            <a:cxnSpLocks/>
            <a:stCxn id="5" idx="1"/>
            <a:endCxn id="4" idx="6"/>
          </p:cNvCxnSpPr>
          <p:nvPr/>
        </p:nvCxnSpPr>
        <p:spPr>
          <a:xfrm flipH="1">
            <a:off x="7697767" y="2915862"/>
            <a:ext cx="1104094" cy="37946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C28568CB-D401-4BB5-B708-3E0854F43C8B}"/>
              </a:ext>
            </a:extLst>
          </p:cNvPr>
          <p:cNvSpPr/>
          <p:nvPr/>
        </p:nvSpPr>
        <p:spPr>
          <a:xfrm>
            <a:off x="4528457" y="957942"/>
            <a:ext cx="5900057" cy="4060371"/>
          </a:xfrm>
          <a:prstGeom prst="rect">
            <a:avLst/>
          </a:prstGeom>
          <a:noFill/>
          <a:ln w="3492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25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D8E7669-61BF-4C9C-8E3A-705CEB23D9AA}"/>
              </a:ext>
            </a:extLst>
          </p:cNvPr>
          <p:cNvSpPr txBox="1"/>
          <p:nvPr/>
        </p:nvSpPr>
        <p:spPr>
          <a:xfrm>
            <a:off x="5472546" y="2521893"/>
            <a:ext cx="1126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Marist</a:t>
            </a:r>
            <a:b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</a:br>
            <a:r>
              <a:rPr lang="en-GB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lte DIN 1451 Mittelschrift" panose="020B0603020202020204" pitchFamily="34" charset="0"/>
              </a:rPr>
              <a:t>C3 Base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2A4B498-13AA-451F-8FDC-11A0B6B17DF2}"/>
              </a:ext>
            </a:extLst>
          </p:cNvPr>
          <p:cNvCxnSpPr>
            <a:cxnSpLocks/>
          </p:cNvCxnSpPr>
          <p:nvPr/>
        </p:nvCxnSpPr>
        <p:spPr>
          <a:xfrm>
            <a:off x="7421180" y="3335562"/>
            <a:ext cx="4416" cy="90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Diamond 64">
            <a:extLst>
              <a:ext uri="{FF2B5EF4-FFF2-40B4-BE49-F238E27FC236}">
                <a16:creationId xmlns:a16="http://schemas.microsoft.com/office/drawing/2014/main" id="{E2A6FEBD-9FAD-41D3-90D2-4F46958D44F4}"/>
              </a:ext>
            </a:extLst>
          </p:cNvPr>
          <p:cNvSpPr/>
          <p:nvPr/>
        </p:nvSpPr>
        <p:spPr>
          <a:xfrm>
            <a:off x="6835106" y="2015399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Diamond 65">
            <a:extLst>
              <a:ext uri="{FF2B5EF4-FFF2-40B4-BE49-F238E27FC236}">
                <a16:creationId xmlns:a16="http://schemas.microsoft.com/office/drawing/2014/main" id="{28313FD8-10A4-4440-A902-EA7D53DE3730}"/>
              </a:ext>
            </a:extLst>
          </p:cNvPr>
          <p:cNvSpPr/>
          <p:nvPr/>
        </p:nvSpPr>
        <p:spPr>
          <a:xfrm>
            <a:off x="6593655" y="1896458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Diamond 66">
            <a:extLst>
              <a:ext uri="{FF2B5EF4-FFF2-40B4-BE49-F238E27FC236}">
                <a16:creationId xmlns:a16="http://schemas.microsoft.com/office/drawing/2014/main" id="{9FDC00A4-B8BC-4AF9-BC8D-C57DD63AFA44}"/>
              </a:ext>
            </a:extLst>
          </p:cNvPr>
          <p:cNvSpPr/>
          <p:nvPr/>
        </p:nvSpPr>
        <p:spPr>
          <a:xfrm>
            <a:off x="6226083" y="1778375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F420B829-C901-4093-9752-78502A7C7C0B}"/>
              </a:ext>
            </a:extLst>
          </p:cNvPr>
          <p:cNvSpPr/>
          <p:nvPr/>
        </p:nvSpPr>
        <p:spPr>
          <a:xfrm>
            <a:off x="5808718" y="1631760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1AAFE75-B2E8-4F8B-BF4A-6E9CB7DD4E38}"/>
              </a:ext>
            </a:extLst>
          </p:cNvPr>
          <p:cNvSpPr/>
          <p:nvPr/>
        </p:nvSpPr>
        <p:spPr>
          <a:xfrm>
            <a:off x="7182218" y="19705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iamond 69">
            <a:extLst>
              <a:ext uri="{FF2B5EF4-FFF2-40B4-BE49-F238E27FC236}">
                <a16:creationId xmlns:a16="http://schemas.microsoft.com/office/drawing/2014/main" id="{0C5A163E-F2DF-4AD8-8135-306F1EB3B0E0}"/>
              </a:ext>
            </a:extLst>
          </p:cNvPr>
          <p:cNvSpPr/>
          <p:nvPr/>
        </p:nvSpPr>
        <p:spPr>
          <a:xfrm>
            <a:off x="7377888" y="2263389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2D91E87B-0AA6-472F-947E-228C8C893A37}"/>
              </a:ext>
            </a:extLst>
          </p:cNvPr>
          <p:cNvSpPr/>
          <p:nvPr/>
        </p:nvSpPr>
        <p:spPr>
          <a:xfrm>
            <a:off x="7505168" y="2487087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9A6BF4C-7232-43F8-8E90-2A4A1AE55A3B}"/>
              </a:ext>
            </a:extLst>
          </p:cNvPr>
          <p:cNvSpPr/>
          <p:nvPr/>
        </p:nvSpPr>
        <p:spPr>
          <a:xfrm>
            <a:off x="6370836" y="194254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BA2C03A-29B9-4D7D-AB8F-0398B4E334D3}"/>
              </a:ext>
            </a:extLst>
          </p:cNvPr>
          <p:cNvSpPr/>
          <p:nvPr/>
        </p:nvSpPr>
        <p:spPr>
          <a:xfrm>
            <a:off x="7944515" y="236177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D9D7AD8-57CE-4A3B-ABBA-B66EC48AE6AD}"/>
              </a:ext>
            </a:extLst>
          </p:cNvPr>
          <p:cNvSpPr/>
          <p:nvPr/>
        </p:nvSpPr>
        <p:spPr>
          <a:xfrm>
            <a:off x="8042611" y="253807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207CBAF-E990-41C2-B0BF-7323637FA3B1}"/>
              </a:ext>
            </a:extLst>
          </p:cNvPr>
          <p:cNvSpPr/>
          <p:nvPr/>
        </p:nvSpPr>
        <p:spPr>
          <a:xfrm>
            <a:off x="5658720" y="1475056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C1ECDA2-6E29-4A25-8163-CD85D982A442}"/>
              </a:ext>
            </a:extLst>
          </p:cNvPr>
          <p:cNvSpPr/>
          <p:nvPr/>
        </p:nvSpPr>
        <p:spPr>
          <a:xfrm>
            <a:off x="5284475" y="149413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7B7FE54-8E60-4BDF-8744-5EF2A6EE1953}"/>
              </a:ext>
            </a:extLst>
          </p:cNvPr>
          <p:cNvSpPr/>
          <p:nvPr/>
        </p:nvSpPr>
        <p:spPr>
          <a:xfrm>
            <a:off x="5558616" y="1670375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24C3D1D-639B-4D46-BA4D-3C73BF443867}"/>
              </a:ext>
            </a:extLst>
          </p:cNvPr>
          <p:cNvSpPr/>
          <p:nvPr/>
        </p:nvSpPr>
        <p:spPr>
          <a:xfrm>
            <a:off x="8344062" y="2587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1C30647-CC79-496F-9386-19DCC3616837}"/>
              </a:ext>
            </a:extLst>
          </p:cNvPr>
          <p:cNvSpPr txBox="1"/>
          <p:nvPr/>
        </p:nvSpPr>
        <p:spPr>
          <a:xfrm>
            <a:off x="3456214" y="76200"/>
            <a:ext cx="5279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Stated Route of TOR 563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B8BCB3F-FC2C-472B-9C40-87ED30D230F4}"/>
              </a:ext>
            </a:extLst>
          </p:cNvPr>
          <p:cNvSpPr/>
          <p:nvPr/>
        </p:nvSpPr>
        <p:spPr>
          <a:xfrm>
            <a:off x="7220402" y="2705887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756CF0-E162-474C-B43F-28D4813CF6AC}"/>
              </a:ext>
            </a:extLst>
          </p:cNvPr>
          <p:cNvSpPr/>
          <p:nvPr/>
        </p:nvSpPr>
        <p:spPr>
          <a:xfrm>
            <a:off x="8290640" y="2208624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>
            <a:extLst>
              <a:ext uri="{FF2B5EF4-FFF2-40B4-BE49-F238E27FC236}">
                <a16:creationId xmlns:a16="http://schemas.microsoft.com/office/drawing/2014/main" id="{D88FACAD-D9FB-4631-AE66-3CDDF08C90AD}"/>
              </a:ext>
            </a:extLst>
          </p:cNvPr>
          <p:cNvSpPr/>
          <p:nvPr/>
        </p:nvSpPr>
        <p:spPr>
          <a:xfrm>
            <a:off x="7881801" y="2770398"/>
            <a:ext cx="108000" cy="108000"/>
          </a:xfrm>
          <a:prstGeom prst="diamond">
            <a:avLst/>
          </a:prstGeom>
          <a:solidFill>
            <a:srgbClr val="CC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003A36-E9CA-410B-A026-55BE4DAAF780}"/>
              </a:ext>
            </a:extLst>
          </p:cNvPr>
          <p:cNvSpPr/>
          <p:nvPr/>
        </p:nvSpPr>
        <p:spPr>
          <a:xfrm>
            <a:off x="8557800" y="2533051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A771FA-9F85-4797-8CAB-48288212BF5B}"/>
              </a:ext>
            </a:extLst>
          </p:cNvPr>
          <p:cNvSpPr/>
          <p:nvPr/>
        </p:nvSpPr>
        <p:spPr>
          <a:xfrm>
            <a:off x="8670629" y="2716398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42940A9-FF15-432C-A1F3-355340341554}"/>
              </a:ext>
            </a:extLst>
          </p:cNvPr>
          <p:cNvSpPr/>
          <p:nvPr/>
        </p:nvSpPr>
        <p:spPr>
          <a:xfrm>
            <a:off x="8341014" y="2811440"/>
            <a:ext cx="108000" cy="108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FB1D619-95F4-4CDA-BE36-E28584EDCDBD}"/>
              </a:ext>
            </a:extLst>
          </p:cNvPr>
          <p:cNvSpPr/>
          <p:nvPr/>
        </p:nvSpPr>
        <p:spPr>
          <a:xfrm>
            <a:off x="6402275" y="3546253"/>
            <a:ext cx="108000" cy="108000"/>
          </a:xfrm>
          <a:prstGeom prst="ellipse">
            <a:avLst/>
          </a:prstGeom>
          <a:solidFill>
            <a:schemeClr val="accent4"/>
          </a:solidFill>
          <a:ln>
            <a:solidFill>
              <a:srgbClr val="B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4176A8F-941D-42D0-A6B0-7BEAEA48AA60}"/>
              </a:ext>
            </a:extLst>
          </p:cNvPr>
          <p:cNvSpPr txBox="1"/>
          <p:nvPr/>
        </p:nvSpPr>
        <p:spPr>
          <a:xfrm>
            <a:off x="5960012" y="3156915"/>
            <a:ext cx="1094103" cy="215444"/>
          </a:xfrm>
          <a:prstGeom prst="rect">
            <a:avLst/>
          </a:prstGeom>
          <a:noFill/>
        </p:spPr>
        <p:txBody>
          <a:bodyPr wrap="square" lIns="18000" tIns="0" rIns="0" bIns="0" rtlCol="0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rPr>
              <a:t>1326/PHC901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5BD1B18-0FCE-42E2-A15D-7FE457C6D90B}"/>
              </a:ext>
            </a:extLst>
          </p:cNvPr>
          <p:cNvCxnSpPr>
            <a:cxnSpLocks/>
            <a:endCxn id="125" idx="3"/>
          </p:cNvCxnSpPr>
          <p:nvPr/>
        </p:nvCxnSpPr>
        <p:spPr>
          <a:xfrm flipH="1">
            <a:off x="7054115" y="3054208"/>
            <a:ext cx="618115" cy="210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11605BE2-CF16-44E4-8698-6AD13A732BE1}"/>
              </a:ext>
            </a:extLst>
          </p:cNvPr>
          <p:cNvSpPr/>
          <p:nvPr/>
        </p:nvSpPr>
        <p:spPr>
          <a:xfrm>
            <a:off x="7589767" y="3241326"/>
            <a:ext cx="108000" cy="108000"/>
          </a:xfrm>
          <a:prstGeom prst="ellipse">
            <a:avLst/>
          </a:prstGeom>
          <a:solidFill>
            <a:schemeClr val="accent4"/>
          </a:solidFill>
          <a:ln>
            <a:solidFill>
              <a:srgbClr val="B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Circle: Hollow 103">
            <a:extLst>
              <a:ext uri="{FF2B5EF4-FFF2-40B4-BE49-F238E27FC236}">
                <a16:creationId xmlns:a16="http://schemas.microsoft.com/office/drawing/2014/main" id="{EE42987F-E392-43BD-AD7C-3FB656FDE5DD}"/>
              </a:ext>
            </a:extLst>
          </p:cNvPr>
          <p:cNvSpPr/>
          <p:nvPr/>
        </p:nvSpPr>
        <p:spPr>
          <a:xfrm>
            <a:off x="7672230" y="3000208"/>
            <a:ext cx="108000" cy="108000"/>
          </a:xfrm>
          <a:prstGeom prst="don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C3D41EE-DF3B-4095-B4C1-FBFFA901CEF7}"/>
              </a:ext>
            </a:extLst>
          </p:cNvPr>
          <p:cNvSpPr txBox="1"/>
          <p:nvPr/>
        </p:nvSpPr>
        <p:spPr>
          <a:xfrm>
            <a:off x="5223778" y="3355027"/>
            <a:ext cx="546727" cy="215444"/>
          </a:xfrm>
          <a:prstGeom prst="rect">
            <a:avLst/>
          </a:prstGeom>
          <a:noFill/>
        </p:spPr>
        <p:txBody>
          <a:bodyPr wrap="square" lIns="0" tIns="0" rIns="18000" bIns="0" rtlCol="0">
            <a:spAutoFit/>
          </a:bodyPr>
          <a:lstStyle/>
          <a:p>
            <a:pPr algn="r"/>
            <a:r>
              <a:rPr lang="en-GB" sz="1400" dirty="0" err="1">
                <a:solidFill>
                  <a:schemeClr val="bg1"/>
                </a:solidFill>
                <a:latin typeface="Alte DIN 1451 Mittelschrift" panose="020B0603020202020204" pitchFamily="34" charset="0"/>
              </a:rPr>
              <a:t>G’Rem</a:t>
            </a:r>
            <a:endParaRPr lang="en-GB" sz="1400" dirty="0">
              <a:solidFill>
                <a:schemeClr val="bg1"/>
              </a:solidFill>
              <a:latin typeface="Alte DIN 1451 Mittelschrift" panose="020B0603020202020204" pitchFamily="34" charset="0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908FEFB1-5C5D-4298-A8E9-93F3EED481C7}"/>
              </a:ext>
            </a:extLst>
          </p:cNvPr>
          <p:cNvCxnSpPr>
            <a:cxnSpLocks/>
            <a:stCxn id="122" idx="2"/>
            <a:endCxn id="131" idx="3"/>
          </p:cNvCxnSpPr>
          <p:nvPr/>
        </p:nvCxnSpPr>
        <p:spPr>
          <a:xfrm flipH="1" flipV="1">
            <a:off x="5770505" y="3462749"/>
            <a:ext cx="631770" cy="1375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EEC92BC5-86D5-4DBC-8AA9-1D08CFC2A73A}"/>
              </a:ext>
            </a:extLst>
          </p:cNvPr>
          <p:cNvGrpSpPr/>
          <p:nvPr/>
        </p:nvGrpSpPr>
        <p:grpSpPr>
          <a:xfrm>
            <a:off x="2039093" y="628376"/>
            <a:ext cx="7988741" cy="2841308"/>
            <a:chOff x="2039093" y="628376"/>
            <a:chExt cx="7988741" cy="2841308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19E0F01-6A62-47A2-AEFD-8F86DCA64CBC}"/>
                </a:ext>
              </a:extLst>
            </p:cNvPr>
            <p:cNvSpPr txBox="1"/>
            <p:nvPr/>
          </p:nvSpPr>
          <p:spPr>
            <a:xfrm>
              <a:off x="7907814" y="2493349"/>
              <a:ext cx="14266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V.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45A6C4C-448C-4163-BAEC-1CFA763022BC}"/>
                </a:ext>
              </a:extLst>
            </p:cNvPr>
            <p:cNvSpPr txBox="1"/>
            <p:nvPr/>
          </p:nvSpPr>
          <p:spPr>
            <a:xfrm>
              <a:off x="8221553" y="2576918"/>
              <a:ext cx="15228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O.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51A40B1-CCCD-4DB0-9480-E7AB18D179C2}"/>
                </a:ext>
              </a:extLst>
            </p:cNvPr>
            <p:cNvSpPr txBox="1"/>
            <p:nvPr/>
          </p:nvSpPr>
          <p:spPr>
            <a:xfrm>
              <a:off x="6367848" y="1230776"/>
              <a:ext cx="5818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Pastrite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C84C902-2C8E-4F07-8A04-324432A8F012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>
              <a:off x="6658793" y="1446220"/>
              <a:ext cx="27046" cy="4660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4931195-87D5-4BFB-8BC3-7ECFCB89EDE2}"/>
                </a:ext>
              </a:extLst>
            </p:cNvPr>
            <p:cNvSpPr txBox="1"/>
            <p:nvPr/>
          </p:nvSpPr>
          <p:spPr>
            <a:xfrm>
              <a:off x="7227227" y="1178411"/>
              <a:ext cx="58669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Deros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II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9421FD7-9357-4ADE-9D9D-74604ECAAE38}"/>
                </a:ext>
              </a:extLst>
            </p:cNvPr>
            <p:cNvCxnSpPr>
              <a:cxnSpLocks/>
              <a:stCxn id="44" idx="2"/>
              <a:endCxn id="69" idx="7"/>
            </p:cNvCxnSpPr>
            <p:nvPr/>
          </p:nvCxnSpPr>
          <p:spPr>
            <a:xfrm flipH="1">
              <a:off x="7274402" y="1393855"/>
              <a:ext cx="246175" cy="5925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36EDE3-3399-42B4-8A7E-B673D2692FAD}"/>
                </a:ext>
              </a:extLst>
            </p:cNvPr>
            <p:cNvSpPr txBox="1"/>
            <p:nvPr/>
          </p:nvSpPr>
          <p:spPr>
            <a:xfrm>
              <a:off x="7505168" y="1503165"/>
              <a:ext cx="6379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Memphr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2916F5A-D972-4E1C-916D-B3267FEFFA8B}"/>
                </a:ext>
              </a:extLst>
            </p:cNvPr>
            <p:cNvCxnSpPr>
              <a:cxnSpLocks/>
              <a:stCxn id="52" idx="2"/>
            </p:cNvCxnSpPr>
            <p:nvPr/>
          </p:nvCxnSpPr>
          <p:spPr>
            <a:xfrm flipH="1">
              <a:off x="7470072" y="1718609"/>
              <a:ext cx="354094" cy="5605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AA90D16-1081-48E4-89A3-AD5B9233968E}"/>
                </a:ext>
              </a:extLst>
            </p:cNvPr>
            <p:cNvSpPr txBox="1"/>
            <p:nvPr/>
          </p:nvSpPr>
          <p:spPr>
            <a:xfrm>
              <a:off x="6842103" y="699406"/>
              <a:ext cx="58349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PHC905</a:t>
              </a: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A2354DB-CEDD-4F92-86DB-A6DDC74039D9}"/>
                </a:ext>
              </a:extLst>
            </p:cNvPr>
            <p:cNvCxnSpPr>
              <a:cxnSpLocks/>
              <a:endCxn id="77" idx="2"/>
            </p:cNvCxnSpPr>
            <p:nvPr/>
          </p:nvCxnSpPr>
          <p:spPr>
            <a:xfrm flipV="1">
              <a:off x="6927290" y="1130293"/>
              <a:ext cx="206560" cy="90092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2390721-AD7E-4BE5-9C29-B2E382703A2C}"/>
                </a:ext>
              </a:extLst>
            </p:cNvPr>
            <p:cNvSpPr txBox="1"/>
            <p:nvPr/>
          </p:nvSpPr>
          <p:spPr>
            <a:xfrm>
              <a:off x="5042035" y="2388344"/>
              <a:ext cx="581890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PHC807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1C0DBE4-7AE9-4680-B533-E745EC5419D2}"/>
                </a:ext>
              </a:extLst>
            </p:cNvPr>
            <p:cNvCxnSpPr>
              <a:cxnSpLocks/>
              <a:stCxn id="81" idx="3"/>
              <a:endCxn id="84" idx="0"/>
            </p:cNvCxnSpPr>
            <p:nvPr/>
          </p:nvCxnSpPr>
          <p:spPr>
            <a:xfrm flipH="1">
              <a:off x="5332980" y="1762559"/>
              <a:ext cx="241452" cy="6257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9844BB0-703C-459F-83DC-871957E63671}"/>
                </a:ext>
              </a:extLst>
            </p:cNvPr>
            <p:cNvSpPr txBox="1"/>
            <p:nvPr/>
          </p:nvSpPr>
          <p:spPr>
            <a:xfrm>
              <a:off x="8150611" y="3084963"/>
              <a:ext cx="603323" cy="384721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Rown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</a:t>
              </a:r>
              <a:r>
                <a:rPr lang="en-GB" sz="11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(Clear)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EF5F696-7731-4E38-9960-6C766E1B82E8}"/>
                </a:ext>
              </a:extLst>
            </p:cNvPr>
            <p:cNvCxnSpPr>
              <a:cxnSpLocks/>
              <a:stCxn id="88" idx="1"/>
              <a:endCxn id="63" idx="6"/>
            </p:cNvCxnSpPr>
            <p:nvPr/>
          </p:nvCxnSpPr>
          <p:spPr>
            <a:xfrm flipH="1">
              <a:off x="7697767" y="3277324"/>
              <a:ext cx="452844" cy="18002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2A87587-2348-446D-A4C5-C30D2FD2EC9B}"/>
                </a:ext>
              </a:extLst>
            </p:cNvPr>
            <p:cNvSpPr txBox="1"/>
            <p:nvPr/>
          </p:nvSpPr>
          <p:spPr>
            <a:xfrm>
              <a:off x="9556551" y="2511487"/>
              <a:ext cx="47128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1326/</a:t>
              </a:r>
              <a:b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</a:b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IS4193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9A508C0-FFE8-409B-954A-4334E249EE33}"/>
                </a:ext>
              </a:extLst>
            </p:cNvPr>
            <p:cNvCxnSpPr>
              <a:cxnSpLocks/>
              <a:stCxn id="35" idx="6"/>
              <a:endCxn id="91" idx="1"/>
            </p:cNvCxnSpPr>
            <p:nvPr/>
          </p:nvCxnSpPr>
          <p:spPr>
            <a:xfrm>
              <a:off x="8665800" y="2587051"/>
              <a:ext cx="890751" cy="1398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E3145FE-ADE3-48A0-B322-CD15536334CA}"/>
                </a:ext>
              </a:extLst>
            </p:cNvPr>
            <p:cNvSpPr txBox="1"/>
            <p:nvPr/>
          </p:nvSpPr>
          <p:spPr>
            <a:xfrm>
              <a:off x="9556429" y="2971290"/>
              <a:ext cx="38151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Bolid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FE0F0DA-08C1-45ED-8FDA-72D17A6ED805}"/>
                </a:ext>
              </a:extLst>
            </p:cNvPr>
            <p:cNvCxnSpPr>
              <a:cxnSpLocks/>
              <a:stCxn id="36" idx="6"/>
              <a:endCxn id="93" idx="1"/>
            </p:cNvCxnSpPr>
            <p:nvPr/>
          </p:nvCxnSpPr>
          <p:spPr>
            <a:xfrm>
              <a:off x="8778629" y="2770398"/>
              <a:ext cx="777800" cy="308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3A17CEA-86E7-4F86-B0C8-FF6F11FB2630}"/>
                </a:ext>
              </a:extLst>
            </p:cNvPr>
            <p:cNvSpPr txBox="1"/>
            <p:nvPr/>
          </p:nvSpPr>
          <p:spPr>
            <a:xfrm>
              <a:off x="8347555" y="1664698"/>
              <a:ext cx="6508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Radien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A51EB7A-4D70-4FBC-9339-4FE058E0E044}"/>
                </a:ext>
              </a:extLst>
            </p:cNvPr>
            <p:cNvCxnSpPr>
              <a:cxnSpLocks/>
              <a:stCxn id="95" idx="2"/>
              <a:endCxn id="33" idx="7"/>
            </p:cNvCxnSpPr>
            <p:nvPr/>
          </p:nvCxnSpPr>
          <p:spPr>
            <a:xfrm flipH="1">
              <a:off x="8382824" y="1880142"/>
              <a:ext cx="290141" cy="34429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0AAD142-521D-4224-ADD1-AAA99CB6C61C}"/>
                </a:ext>
              </a:extLst>
            </p:cNvPr>
            <p:cNvSpPr txBox="1"/>
            <p:nvPr/>
          </p:nvSpPr>
          <p:spPr>
            <a:xfrm>
              <a:off x="6546123" y="2634308"/>
              <a:ext cx="401294" cy="215444"/>
            </a:xfrm>
            <a:prstGeom prst="rect">
              <a:avLst/>
            </a:prstGeom>
            <a:noFill/>
          </p:spPr>
          <p:txBody>
            <a:bodyPr wrap="none" lIns="0" tIns="0" rIns="1800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Novil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F6D6E7C-0A42-4638-9B39-7F5F35376D42}"/>
                </a:ext>
              </a:extLst>
            </p:cNvPr>
            <p:cNvCxnSpPr>
              <a:cxnSpLocks/>
              <a:stCxn id="32" idx="2"/>
              <a:endCxn id="98" idx="3"/>
            </p:cNvCxnSpPr>
            <p:nvPr/>
          </p:nvCxnSpPr>
          <p:spPr>
            <a:xfrm flipH="1" flipV="1">
              <a:off x="6947417" y="2742030"/>
              <a:ext cx="272985" cy="178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FB0CDCA-B3BE-4FEC-A193-7D494DD70E3B}"/>
                </a:ext>
              </a:extLst>
            </p:cNvPr>
            <p:cNvSpPr txBox="1"/>
            <p:nvPr/>
          </p:nvSpPr>
          <p:spPr>
            <a:xfrm>
              <a:off x="4434725" y="1393946"/>
              <a:ext cx="47128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Linget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D07A41B-F316-4198-9223-9F9D0468F65C}"/>
                </a:ext>
              </a:extLst>
            </p:cNvPr>
            <p:cNvCxnSpPr>
              <a:cxnSpLocks/>
              <a:stCxn id="80" idx="2"/>
              <a:endCxn id="108" idx="3"/>
            </p:cNvCxnSpPr>
            <p:nvPr/>
          </p:nvCxnSpPr>
          <p:spPr>
            <a:xfrm flipH="1" flipV="1">
              <a:off x="4906009" y="1501668"/>
              <a:ext cx="378466" cy="464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004EB6E-45FE-40AB-A648-C12B93F465F5}"/>
                </a:ext>
              </a:extLst>
            </p:cNvPr>
            <p:cNvSpPr txBox="1"/>
            <p:nvPr/>
          </p:nvSpPr>
          <p:spPr>
            <a:xfrm>
              <a:off x="6442938" y="2403765"/>
              <a:ext cx="546727" cy="215444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pPr algn="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Ecsun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EECC606F-A154-4F65-98C4-1AFA47859F68}"/>
                </a:ext>
              </a:extLst>
            </p:cNvPr>
            <p:cNvCxnSpPr>
              <a:cxnSpLocks/>
              <a:endCxn id="113" idx="3"/>
            </p:cNvCxnSpPr>
            <p:nvPr/>
          </p:nvCxnSpPr>
          <p:spPr>
            <a:xfrm flipH="1" flipV="1">
              <a:off x="6989665" y="2511487"/>
              <a:ext cx="515503" cy="29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667847D-0B39-4921-87F5-81427801284D}"/>
                </a:ext>
              </a:extLst>
            </p:cNvPr>
            <p:cNvSpPr txBox="1"/>
            <p:nvPr/>
          </p:nvSpPr>
          <p:spPr>
            <a:xfrm>
              <a:off x="4701124" y="991848"/>
              <a:ext cx="58830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Cheylos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0F1ED9A-E253-4008-86F0-546DE1167170}"/>
                </a:ext>
              </a:extLst>
            </p:cNvPr>
            <p:cNvCxnSpPr>
              <a:cxnSpLocks/>
              <a:stCxn id="79" idx="1"/>
              <a:endCxn id="78" idx="3"/>
            </p:cNvCxnSpPr>
            <p:nvPr/>
          </p:nvCxnSpPr>
          <p:spPr>
            <a:xfrm flipH="1" flipV="1">
              <a:off x="5289427" y="1099570"/>
              <a:ext cx="385109" cy="3913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6189C4D-2E45-4534-820D-48401DECB643}"/>
                </a:ext>
              </a:extLst>
            </p:cNvPr>
            <p:cNvSpPr txBox="1"/>
            <p:nvPr/>
          </p:nvSpPr>
          <p:spPr>
            <a:xfrm>
              <a:off x="5217396" y="628376"/>
              <a:ext cx="87684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1325/IS3094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A0EB4394-7894-439C-B467-0581DFC1F281}"/>
                </a:ext>
              </a:extLst>
            </p:cNvPr>
            <p:cNvCxnSpPr>
              <a:cxnSpLocks/>
              <a:stCxn id="87" idx="2"/>
            </p:cNvCxnSpPr>
            <p:nvPr/>
          </p:nvCxnSpPr>
          <p:spPr>
            <a:xfrm>
              <a:off x="5655818" y="843820"/>
              <a:ext cx="206900" cy="7879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8837E5F-3BB9-45C1-B50F-80FF69EC7672}"/>
                </a:ext>
              </a:extLst>
            </p:cNvPr>
            <p:cNvSpPr txBox="1"/>
            <p:nvPr/>
          </p:nvSpPr>
          <p:spPr>
            <a:xfrm>
              <a:off x="5839387" y="860238"/>
              <a:ext cx="66364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Enden</a:t>
              </a:r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 IV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88FE448-F60B-447C-BABF-399BE210C92E}"/>
                </a:ext>
              </a:extLst>
            </p:cNvPr>
            <p:cNvCxnSpPr>
              <a:cxnSpLocks/>
              <a:stCxn id="100" idx="2"/>
            </p:cNvCxnSpPr>
            <p:nvPr/>
          </p:nvCxnSpPr>
          <p:spPr>
            <a:xfrm>
              <a:off x="6171209" y="1075682"/>
              <a:ext cx="108874" cy="7026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113D42D-97D9-439F-8B17-308C572D618B}"/>
                </a:ext>
              </a:extLst>
            </p:cNvPr>
            <p:cNvSpPr txBox="1"/>
            <p:nvPr/>
          </p:nvSpPr>
          <p:spPr>
            <a:xfrm>
              <a:off x="5658175" y="1916834"/>
              <a:ext cx="32541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Felk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F28AE97-3999-44D4-ABD2-9D827582FE05}"/>
                </a:ext>
              </a:extLst>
            </p:cNvPr>
            <p:cNvCxnSpPr>
              <a:cxnSpLocks/>
              <a:stCxn id="72" idx="2"/>
              <a:endCxn id="102" idx="3"/>
            </p:cNvCxnSpPr>
            <p:nvPr/>
          </p:nvCxnSpPr>
          <p:spPr>
            <a:xfrm flipH="1">
              <a:off x="5983585" y="1996545"/>
              <a:ext cx="387251" cy="280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6CA967B-378A-444C-AF03-9AB2E345CDA9}"/>
                </a:ext>
              </a:extLst>
            </p:cNvPr>
            <p:cNvSpPr txBox="1"/>
            <p:nvPr/>
          </p:nvSpPr>
          <p:spPr>
            <a:xfrm>
              <a:off x="7805232" y="1902566"/>
              <a:ext cx="39273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Irdan</a:t>
              </a:r>
              <a:endParaRPr lang="en-GB" sz="1400" dirty="0">
                <a:solidFill>
                  <a:schemeClr val="bg1"/>
                </a:solidFill>
                <a:latin typeface="Alte DIN 1451 Mittelschrift" panose="020B0603020202020204" pitchFamily="34" charset="0"/>
              </a:endParaRP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4E9C279-5372-4306-B22F-25E891818616}"/>
                </a:ext>
              </a:extLst>
            </p:cNvPr>
            <p:cNvCxnSpPr>
              <a:cxnSpLocks/>
              <a:stCxn id="123" idx="2"/>
              <a:endCxn id="73" idx="0"/>
            </p:cNvCxnSpPr>
            <p:nvPr/>
          </p:nvCxnSpPr>
          <p:spPr>
            <a:xfrm flipH="1">
              <a:off x="7998515" y="2118010"/>
              <a:ext cx="3085" cy="2437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EEC5A7C-D4E1-4FCA-B4A4-67097F0E444E}"/>
                </a:ext>
              </a:extLst>
            </p:cNvPr>
            <p:cNvSpPr txBox="1"/>
            <p:nvPr/>
          </p:nvSpPr>
          <p:spPr>
            <a:xfrm>
              <a:off x="8481997" y="2849752"/>
              <a:ext cx="15709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lte DIN 1451 Mittelschrift" panose="020B0603020202020204" pitchFamily="34" charset="0"/>
                </a:rPr>
                <a:t>K.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94454DE4-B1DC-4DB3-AAF4-0131CCE6B801}"/>
                </a:ext>
              </a:extLst>
            </p:cNvPr>
            <p:cNvSpPr txBox="1"/>
            <p:nvPr/>
          </p:nvSpPr>
          <p:spPr>
            <a:xfrm>
              <a:off x="7983465" y="2815826"/>
              <a:ext cx="14587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S.</a:t>
              </a:r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C266973C-5986-42D6-ABD6-EB76A218CFB8}"/>
                </a:ext>
              </a:extLst>
            </p:cNvPr>
            <p:cNvGrpSpPr/>
            <p:nvPr/>
          </p:nvGrpSpPr>
          <p:grpSpPr>
            <a:xfrm>
              <a:off x="2039093" y="1724375"/>
              <a:ext cx="2865307" cy="1235226"/>
              <a:chOff x="2093461" y="1796044"/>
              <a:chExt cx="2865307" cy="1235226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DAB89AA-FB70-4EC2-8DDE-8F48F5FEE1C6}"/>
                  </a:ext>
                </a:extLst>
              </p:cNvPr>
              <p:cNvSpPr/>
              <p:nvPr/>
            </p:nvSpPr>
            <p:spPr>
              <a:xfrm>
                <a:off x="2093461" y="1796044"/>
                <a:ext cx="2865307" cy="1235226"/>
              </a:xfrm>
              <a:prstGeom prst="rect">
                <a:avLst/>
              </a:prstGeom>
              <a:noFill/>
              <a:ln w="19050" cmpd="thinThick">
                <a:solidFill>
                  <a:schemeClr val="accent6">
                    <a:lumMod val="20000"/>
                    <a:lumOff val="8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E06B39D-4DB1-4787-8A12-A9604A84B2E2}"/>
                  </a:ext>
                </a:extLst>
              </p:cNvPr>
              <p:cNvSpPr txBox="1"/>
              <p:nvPr/>
            </p:nvSpPr>
            <p:spPr>
              <a:xfrm>
                <a:off x="2188289" y="1896458"/>
                <a:ext cx="2657714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400" cap="small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Other stars (and faction/use) -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Venafive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 (PHC, C3, Garrison)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Kistrett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(PHC, C3, Shipyards)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O: </a:t>
                </a:r>
                <a:r>
                  <a:rPr lang="en-GB" sz="1400" dirty="0" err="1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Oluwey</a:t>
                </a:r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 (IS, Colony)</a:t>
                </a:r>
              </a:p>
              <a:p>
                <a:r>
                  <a:rPr lang="en-GB" sz="1400" dirty="0">
                    <a:solidFill>
                      <a:schemeClr val="bg1"/>
                    </a:solidFill>
                    <a:latin typeface="Alte DIN 1451 Mittelschrift" panose="020B0603020202020204" pitchFamily="34" charset="0"/>
                  </a:rPr>
                  <a:t>S: System 496 (PHC mining, drone) </a:t>
                </a:r>
              </a:p>
            </p:txBody>
          </p:sp>
        </p:grp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CEDE9CB4-B6AC-4133-BE09-7B7C6D80D8BD}"/>
                </a:ext>
              </a:extLst>
            </p:cNvPr>
            <p:cNvSpPr txBox="1"/>
            <p:nvPr/>
          </p:nvSpPr>
          <p:spPr>
            <a:xfrm>
              <a:off x="5770102" y="2158149"/>
              <a:ext cx="1194994" cy="215444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pPr algn="r"/>
              <a:r>
                <a:rPr lang="en-GB" sz="1400" i="1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Unknown (L9)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8BED7FC-23AB-4584-B952-6979908B1280}"/>
                </a:ext>
              </a:extLst>
            </p:cNvPr>
            <p:cNvCxnSpPr>
              <a:cxnSpLocks/>
              <a:endCxn id="105" idx="3"/>
            </p:cNvCxnSpPr>
            <p:nvPr/>
          </p:nvCxnSpPr>
          <p:spPr>
            <a:xfrm flipH="1">
              <a:off x="6965096" y="2242059"/>
              <a:ext cx="243891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FF341C27-E18C-4696-96B8-DCBF83A41CFB}"/>
                </a:ext>
              </a:extLst>
            </p:cNvPr>
            <p:cNvSpPr txBox="1"/>
            <p:nvPr/>
          </p:nvSpPr>
          <p:spPr>
            <a:xfrm>
              <a:off x="6252046" y="2877942"/>
              <a:ext cx="1194994" cy="215444"/>
            </a:xfrm>
            <a:prstGeom prst="rect">
              <a:avLst/>
            </a:prstGeom>
            <a:noFill/>
          </p:spPr>
          <p:txBody>
            <a:bodyPr wrap="square" lIns="0" tIns="0" rIns="18000" bIns="0" rtlCol="0">
              <a:spAutoFit/>
            </a:bodyPr>
            <a:lstStyle/>
            <a:p>
              <a:pPr algn="r"/>
              <a:r>
                <a:rPr lang="en-GB" sz="1400" i="1" dirty="0">
                  <a:solidFill>
                    <a:schemeClr val="bg1"/>
                  </a:solidFill>
                  <a:latin typeface="Alte DIN 1451 Mittelschrift" panose="020B0603020202020204" pitchFamily="34" charset="0"/>
                </a:rPr>
                <a:t>Unknown (L11)</a:t>
              </a: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45BDE2EC-8515-48F9-8518-5E57363304A7}"/>
                </a:ext>
              </a:extLst>
            </p:cNvPr>
            <p:cNvCxnSpPr>
              <a:cxnSpLocks/>
              <a:endCxn id="221" idx="3"/>
            </p:cNvCxnSpPr>
            <p:nvPr/>
          </p:nvCxnSpPr>
          <p:spPr>
            <a:xfrm flipH="1">
              <a:off x="7447040" y="2759657"/>
              <a:ext cx="309200" cy="2260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Circle: Hollow 106">
            <a:extLst>
              <a:ext uri="{FF2B5EF4-FFF2-40B4-BE49-F238E27FC236}">
                <a16:creationId xmlns:a16="http://schemas.microsoft.com/office/drawing/2014/main" id="{E5A2B0CC-6E07-4A2D-9BED-4FC96AB34FD5}"/>
              </a:ext>
            </a:extLst>
          </p:cNvPr>
          <p:cNvSpPr/>
          <p:nvPr/>
        </p:nvSpPr>
        <p:spPr>
          <a:xfrm>
            <a:off x="7193171" y="2149875"/>
            <a:ext cx="108000" cy="108000"/>
          </a:xfrm>
          <a:prstGeom prst="don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Circle: Hollow 219">
            <a:extLst>
              <a:ext uri="{FF2B5EF4-FFF2-40B4-BE49-F238E27FC236}">
                <a16:creationId xmlns:a16="http://schemas.microsoft.com/office/drawing/2014/main" id="{FB3682D5-F7E8-4642-91E9-18686D18DA36}"/>
              </a:ext>
            </a:extLst>
          </p:cNvPr>
          <p:cNvSpPr/>
          <p:nvPr/>
        </p:nvSpPr>
        <p:spPr>
          <a:xfrm>
            <a:off x="7740424" y="2667473"/>
            <a:ext cx="108000" cy="108000"/>
          </a:xfrm>
          <a:prstGeom prst="don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EEDC4B-62E7-4013-82B9-FFBAC480DC29}"/>
              </a:ext>
            </a:extLst>
          </p:cNvPr>
          <p:cNvGrpSpPr/>
          <p:nvPr/>
        </p:nvGrpSpPr>
        <p:grpSpPr>
          <a:xfrm>
            <a:off x="9114252" y="99211"/>
            <a:ext cx="3077748" cy="1737547"/>
            <a:chOff x="9114252" y="99211"/>
            <a:chExt cx="3077748" cy="173754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6843BA-FC73-4949-94E3-953FEDBDD84B}"/>
                </a:ext>
              </a:extLst>
            </p:cNvPr>
            <p:cNvSpPr txBox="1"/>
            <p:nvPr/>
          </p:nvSpPr>
          <p:spPr>
            <a:xfrm>
              <a:off x="9959101" y="137755"/>
              <a:ext cx="2037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Route of infected TOR</a:t>
              </a: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BDDFC41-5E5F-492A-AE63-7C04FD398E07}"/>
                </a:ext>
              </a:extLst>
            </p:cNvPr>
            <p:cNvSpPr/>
            <p:nvPr/>
          </p:nvSpPr>
          <p:spPr>
            <a:xfrm>
              <a:off x="9140818" y="233535"/>
              <a:ext cx="736273" cy="163785"/>
            </a:xfrm>
            <a:custGeom>
              <a:avLst/>
              <a:gdLst>
                <a:gd name="connsiteX0" fmla="*/ 334208 w 1518812"/>
                <a:gd name="connsiteY0" fmla="*/ 35373 h 407162"/>
                <a:gd name="connsiteX1" fmla="*/ 334208 w 1518812"/>
                <a:gd name="connsiteY1" fmla="*/ 135856 h 407162"/>
                <a:gd name="connsiteX2" fmla="*/ 1288802 w 1518812"/>
                <a:gd name="connsiteY2" fmla="*/ 35373 h 407162"/>
                <a:gd name="connsiteX3" fmla="*/ 1419430 w 1518812"/>
                <a:gd name="connsiteY3" fmla="*/ 75566 h 407162"/>
                <a:gd name="connsiteX4" fmla="*/ 32758 w 1518812"/>
                <a:gd name="connsiteY4" fmla="*/ 15276 h 407162"/>
                <a:gd name="connsiteX5" fmla="*/ 404547 w 1518812"/>
                <a:gd name="connsiteY5" fmla="*/ 407162 h 407162"/>
                <a:gd name="connsiteX6" fmla="*/ 404547 w 1518812"/>
                <a:gd name="connsiteY6" fmla="*/ 407162 h 407162"/>
                <a:gd name="connsiteX0" fmla="*/ 91857 w 1209454"/>
                <a:gd name="connsiteY0" fmla="*/ 6181 h 378870"/>
                <a:gd name="connsiteX1" fmla="*/ 91857 w 1209454"/>
                <a:gd name="connsiteY1" fmla="*/ 106664 h 378870"/>
                <a:gd name="connsiteX2" fmla="*/ 1046451 w 1209454"/>
                <a:gd name="connsiteY2" fmla="*/ 6181 h 378870"/>
                <a:gd name="connsiteX3" fmla="*/ 1177079 w 1209454"/>
                <a:gd name="connsiteY3" fmla="*/ 46374 h 378870"/>
                <a:gd name="connsiteX4" fmla="*/ 695282 w 1209454"/>
                <a:gd name="connsiteY4" fmla="*/ 333746 h 378870"/>
                <a:gd name="connsiteX5" fmla="*/ 162196 w 1209454"/>
                <a:gd name="connsiteY5" fmla="*/ 377970 h 378870"/>
                <a:gd name="connsiteX6" fmla="*/ 162196 w 1209454"/>
                <a:gd name="connsiteY6" fmla="*/ 377970 h 378870"/>
                <a:gd name="connsiteX0" fmla="*/ 91857 w 1169877"/>
                <a:gd name="connsiteY0" fmla="*/ 712 h 372501"/>
                <a:gd name="connsiteX1" fmla="*/ 91857 w 1169877"/>
                <a:gd name="connsiteY1" fmla="*/ 101195 h 372501"/>
                <a:gd name="connsiteX2" fmla="*/ 1046451 w 1169877"/>
                <a:gd name="connsiteY2" fmla="*/ 712 h 372501"/>
                <a:gd name="connsiteX3" fmla="*/ 1119929 w 1169877"/>
                <a:gd name="connsiteY3" fmla="*/ 164730 h 372501"/>
                <a:gd name="connsiteX4" fmla="*/ 695282 w 1169877"/>
                <a:gd name="connsiteY4" fmla="*/ 328277 h 372501"/>
                <a:gd name="connsiteX5" fmla="*/ 162196 w 1169877"/>
                <a:gd name="connsiteY5" fmla="*/ 372501 h 372501"/>
                <a:gd name="connsiteX6" fmla="*/ 162196 w 1169877"/>
                <a:gd name="connsiteY6" fmla="*/ 372501 h 372501"/>
                <a:gd name="connsiteX0" fmla="*/ 10113 w 1065126"/>
                <a:gd name="connsiteY0" fmla="*/ 32867 h 404656"/>
                <a:gd name="connsiteX1" fmla="*/ 500651 w 1065126"/>
                <a:gd name="connsiteY1" fmla="*/ 0 h 404656"/>
                <a:gd name="connsiteX2" fmla="*/ 964707 w 1065126"/>
                <a:gd name="connsiteY2" fmla="*/ 32867 h 404656"/>
                <a:gd name="connsiteX3" fmla="*/ 1038185 w 1065126"/>
                <a:gd name="connsiteY3" fmla="*/ 196885 h 404656"/>
                <a:gd name="connsiteX4" fmla="*/ 613538 w 1065126"/>
                <a:gd name="connsiteY4" fmla="*/ 360432 h 404656"/>
                <a:gd name="connsiteX5" fmla="*/ 80452 w 1065126"/>
                <a:gd name="connsiteY5" fmla="*/ 404656 h 404656"/>
                <a:gd name="connsiteX6" fmla="*/ 80452 w 1065126"/>
                <a:gd name="connsiteY6" fmla="*/ 404656 h 404656"/>
                <a:gd name="connsiteX0" fmla="*/ 420199 w 984674"/>
                <a:gd name="connsiteY0" fmla="*/ 0 h 404656"/>
                <a:gd name="connsiteX1" fmla="*/ 884255 w 984674"/>
                <a:gd name="connsiteY1" fmla="*/ 32867 h 404656"/>
                <a:gd name="connsiteX2" fmla="*/ 957733 w 984674"/>
                <a:gd name="connsiteY2" fmla="*/ 196885 h 404656"/>
                <a:gd name="connsiteX3" fmla="*/ 533086 w 984674"/>
                <a:gd name="connsiteY3" fmla="*/ 360432 h 404656"/>
                <a:gd name="connsiteX4" fmla="*/ 0 w 984674"/>
                <a:gd name="connsiteY4" fmla="*/ 404656 h 404656"/>
                <a:gd name="connsiteX5" fmla="*/ 0 w 984674"/>
                <a:gd name="connsiteY5" fmla="*/ 404656 h 404656"/>
                <a:gd name="connsiteX0" fmla="*/ 420199 w 984674"/>
                <a:gd name="connsiteY0" fmla="*/ 0 h 404656"/>
                <a:gd name="connsiteX1" fmla="*/ 884255 w 984674"/>
                <a:gd name="connsiteY1" fmla="*/ 32867 h 404656"/>
                <a:gd name="connsiteX2" fmla="*/ 957733 w 984674"/>
                <a:gd name="connsiteY2" fmla="*/ 196885 h 404656"/>
                <a:gd name="connsiteX3" fmla="*/ 533086 w 984674"/>
                <a:gd name="connsiteY3" fmla="*/ 360432 h 404656"/>
                <a:gd name="connsiteX4" fmla="*/ 137695 w 984674"/>
                <a:gd name="connsiteY4" fmla="*/ 391834 h 404656"/>
                <a:gd name="connsiteX5" fmla="*/ 0 w 984674"/>
                <a:gd name="connsiteY5" fmla="*/ 404656 h 404656"/>
                <a:gd name="connsiteX6" fmla="*/ 0 w 984674"/>
                <a:gd name="connsiteY6" fmla="*/ 404656 h 404656"/>
                <a:gd name="connsiteX0" fmla="*/ 420199 w 984674"/>
                <a:gd name="connsiteY0" fmla="*/ 0 h 404656"/>
                <a:gd name="connsiteX1" fmla="*/ 884255 w 984674"/>
                <a:gd name="connsiteY1" fmla="*/ 32867 h 404656"/>
                <a:gd name="connsiteX2" fmla="*/ 957733 w 984674"/>
                <a:gd name="connsiteY2" fmla="*/ 196885 h 404656"/>
                <a:gd name="connsiteX3" fmla="*/ 533086 w 984674"/>
                <a:gd name="connsiteY3" fmla="*/ 360432 h 404656"/>
                <a:gd name="connsiteX4" fmla="*/ 137695 w 984674"/>
                <a:gd name="connsiteY4" fmla="*/ 391834 h 404656"/>
                <a:gd name="connsiteX5" fmla="*/ 0 w 984674"/>
                <a:gd name="connsiteY5" fmla="*/ 404656 h 40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674" h="404656">
                  <a:moveTo>
                    <a:pt x="420199" y="0"/>
                  </a:moveTo>
                  <a:cubicBezTo>
                    <a:pt x="579298" y="0"/>
                    <a:pt x="794666" y="53"/>
                    <a:pt x="884255" y="32867"/>
                  </a:cubicBezTo>
                  <a:cubicBezTo>
                    <a:pt x="973844" y="65681"/>
                    <a:pt x="1016261" y="142291"/>
                    <a:pt x="957733" y="196885"/>
                  </a:cubicBezTo>
                  <a:cubicBezTo>
                    <a:pt x="899205" y="251479"/>
                    <a:pt x="669759" y="327941"/>
                    <a:pt x="533086" y="360432"/>
                  </a:cubicBezTo>
                  <a:cubicBezTo>
                    <a:pt x="396413" y="392924"/>
                    <a:pt x="226543" y="384463"/>
                    <a:pt x="137695" y="391834"/>
                  </a:cubicBezTo>
                  <a:cubicBezTo>
                    <a:pt x="48847" y="399205"/>
                    <a:pt x="34062" y="402519"/>
                    <a:pt x="0" y="404656"/>
                  </a:cubicBezTo>
                </a:path>
              </a:pathLst>
            </a:custGeom>
            <a:noFill/>
            <a:ln w="19050">
              <a:solidFill>
                <a:schemeClr val="accent6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AF1E241-20BB-469B-8FA2-9B0980D7FE70}"/>
                </a:ext>
              </a:extLst>
            </p:cNvPr>
            <p:cNvSpPr txBox="1"/>
            <p:nvPr/>
          </p:nvSpPr>
          <p:spPr>
            <a:xfrm>
              <a:off x="9937913" y="1251983"/>
              <a:ext cx="22540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Other known Virai-infected systems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6A57155-1D84-4F72-BE2B-E4ADE2BFF63C}"/>
                </a:ext>
              </a:extLst>
            </p:cNvPr>
            <p:cNvSpPr/>
            <p:nvPr/>
          </p:nvSpPr>
          <p:spPr>
            <a:xfrm>
              <a:off x="9487646" y="1464699"/>
              <a:ext cx="108000" cy="108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1DAE10-7F2D-4257-9EFA-C1D03ECCEA4A}"/>
                </a:ext>
              </a:extLst>
            </p:cNvPr>
            <p:cNvSpPr/>
            <p:nvPr/>
          </p:nvSpPr>
          <p:spPr>
            <a:xfrm>
              <a:off x="9114252" y="99211"/>
              <a:ext cx="3012435" cy="1725578"/>
            </a:xfrm>
            <a:prstGeom prst="rect">
              <a:avLst/>
            </a:prstGeom>
            <a:noFill/>
            <a:ln w="19050" cmpd="thinThick">
              <a:solidFill>
                <a:schemeClr val="accent6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2919937-5DC5-4323-BC5A-B0B63D33600D}"/>
                </a:ext>
              </a:extLst>
            </p:cNvPr>
            <p:cNvSpPr txBox="1"/>
            <p:nvPr/>
          </p:nvSpPr>
          <p:spPr>
            <a:xfrm>
              <a:off x="9937913" y="428280"/>
              <a:ext cx="21155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>
                  <a:solidFill>
                    <a:schemeClr val="accent4"/>
                  </a:solidFill>
                </a:rPr>
                <a:t>563 stopovers (may be infected)</a:t>
              </a:r>
            </a:p>
          </p:txBody>
        </p:sp>
        <p:sp>
          <p:nvSpPr>
            <p:cNvPr id="120" name="Circle: Hollow 119">
              <a:extLst>
                <a:ext uri="{FF2B5EF4-FFF2-40B4-BE49-F238E27FC236}">
                  <a16:creationId xmlns:a16="http://schemas.microsoft.com/office/drawing/2014/main" id="{EC171A05-D525-4DBA-9895-706312775002}"/>
                </a:ext>
              </a:extLst>
            </p:cNvPr>
            <p:cNvSpPr/>
            <p:nvPr/>
          </p:nvSpPr>
          <p:spPr>
            <a:xfrm>
              <a:off x="9487646" y="627797"/>
              <a:ext cx="108000" cy="108000"/>
            </a:xfrm>
            <a:prstGeom prst="donu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99E2996-0D16-488D-9BF4-6A3DDBD50F93}"/>
                </a:ext>
              </a:extLst>
            </p:cNvPr>
            <p:cNvSpPr txBox="1"/>
            <p:nvPr/>
          </p:nvSpPr>
          <p:spPr>
            <a:xfrm>
              <a:off x="9937913" y="950990"/>
              <a:ext cx="2254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563 stopovers (infected )</a:t>
              </a:r>
            </a:p>
          </p:txBody>
        </p:sp>
        <p:sp>
          <p:nvSpPr>
            <p:cNvPr id="112" name="Diamond 111">
              <a:extLst>
                <a:ext uri="{FF2B5EF4-FFF2-40B4-BE49-F238E27FC236}">
                  <a16:creationId xmlns:a16="http://schemas.microsoft.com/office/drawing/2014/main" id="{990FB9EB-3287-43D5-B830-88A37A40202E}"/>
                </a:ext>
              </a:extLst>
            </p:cNvPr>
            <p:cNvSpPr/>
            <p:nvPr/>
          </p:nvSpPr>
          <p:spPr>
            <a:xfrm>
              <a:off x="9487646" y="1062110"/>
              <a:ext cx="108000" cy="108000"/>
            </a:xfrm>
            <a:prstGeom prst="diamond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8600935-3A20-4DF0-94DA-F9F0AFA9CD90}"/>
              </a:ext>
            </a:extLst>
          </p:cNvPr>
          <p:cNvSpPr/>
          <p:nvPr/>
        </p:nvSpPr>
        <p:spPr>
          <a:xfrm>
            <a:off x="5123851" y="1633152"/>
            <a:ext cx="2802823" cy="2904003"/>
          </a:xfrm>
          <a:custGeom>
            <a:avLst/>
            <a:gdLst>
              <a:gd name="connsiteX0" fmla="*/ 334208 w 1518812"/>
              <a:gd name="connsiteY0" fmla="*/ 35373 h 407162"/>
              <a:gd name="connsiteX1" fmla="*/ 334208 w 1518812"/>
              <a:gd name="connsiteY1" fmla="*/ 135856 h 407162"/>
              <a:gd name="connsiteX2" fmla="*/ 1288802 w 1518812"/>
              <a:gd name="connsiteY2" fmla="*/ 35373 h 407162"/>
              <a:gd name="connsiteX3" fmla="*/ 1419430 w 1518812"/>
              <a:gd name="connsiteY3" fmla="*/ 75566 h 407162"/>
              <a:gd name="connsiteX4" fmla="*/ 32758 w 1518812"/>
              <a:gd name="connsiteY4" fmla="*/ 15276 h 407162"/>
              <a:gd name="connsiteX5" fmla="*/ 404547 w 1518812"/>
              <a:gd name="connsiteY5" fmla="*/ 407162 h 407162"/>
              <a:gd name="connsiteX6" fmla="*/ 404547 w 1518812"/>
              <a:gd name="connsiteY6" fmla="*/ 407162 h 407162"/>
              <a:gd name="connsiteX0" fmla="*/ 91857 w 1209454"/>
              <a:gd name="connsiteY0" fmla="*/ 6181 h 378870"/>
              <a:gd name="connsiteX1" fmla="*/ 91857 w 1209454"/>
              <a:gd name="connsiteY1" fmla="*/ 106664 h 378870"/>
              <a:gd name="connsiteX2" fmla="*/ 1046451 w 1209454"/>
              <a:gd name="connsiteY2" fmla="*/ 6181 h 378870"/>
              <a:gd name="connsiteX3" fmla="*/ 1177079 w 1209454"/>
              <a:gd name="connsiteY3" fmla="*/ 46374 h 378870"/>
              <a:gd name="connsiteX4" fmla="*/ 695282 w 1209454"/>
              <a:gd name="connsiteY4" fmla="*/ 333746 h 378870"/>
              <a:gd name="connsiteX5" fmla="*/ 162196 w 1209454"/>
              <a:gd name="connsiteY5" fmla="*/ 377970 h 378870"/>
              <a:gd name="connsiteX6" fmla="*/ 162196 w 1209454"/>
              <a:gd name="connsiteY6" fmla="*/ 377970 h 378870"/>
              <a:gd name="connsiteX0" fmla="*/ 91857 w 1169877"/>
              <a:gd name="connsiteY0" fmla="*/ 712 h 372501"/>
              <a:gd name="connsiteX1" fmla="*/ 91857 w 1169877"/>
              <a:gd name="connsiteY1" fmla="*/ 101195 h 372501"/>
              <a:gd name="connsiteX2" fmla="*/ 1046451 w 1169877"/>
              <a:gd name="connsiteY2" fmla="*/ 712 h 372501"/>
              <a:gd name="connsiteX3" fmla="*/ 1119929 w 1169877"/>
              <a:gd name="connsiteY3" fmla="*/ 164730 h 372501"/>
              <a:gd name="connsiteX4" fmla="*/ 695282 w 1169877"/>
              <a:gd name="connsiteY4" fmla="*/ 328277 h 372501"/>
              <a:gd name="connsiteX5" fmla="*/ 162196 w 1169877"/>
              <a:gd name="connsiteY5" fmla="*/ 372501 h 372501"/>
              <a:gd name="connsiteX6" fmla="*/ 162196 w 1169877"/>
              <a:gd name="connsiteY6" fmla="*/ 372501 h 372501"/>
              <a:gd name="connsiteX0" fmla="*/ 10113 w 1065126"/>
              <a:gd name="connsiteY0" fmla="*/ 32867 h 404656"/>
              <a:gd name="connsiteX1" fmla="*/ 500651 w 1065126"/>
              <a:gd name="connsiteY1" fmla="*/ 0 h 404656"/>
              <a:gd name="connsiteX2" fmla="*/ 964707 w 1065126"/>
              <a:gd name="connsiteY2" fmla="*/ 32867 h 404656"/>
              <a:gd name="connsiteX3" fmla="*/ 1038185 w 1065126"/>
              <a:gd name="connsiteY3" fmla="*/ 196885 h 404656"/>
              <a:gd name="connsiteX4" fmla="*/ 613538 w 1065126"/>
              <a:gd name="connsiteY4" fmla="*/ 360432 h 404656"/>
              <a:gd name="connsiteX5" fmla="*/ 80452 w 1065126"/>
              <a:gd name="connsiteY5" fmla="*/ 404656 h 404656"/>
              <a:gd name="connsiteX6" fmla="*/ 80452 w 1065126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0 w 984674"/>
              <a:gd name="connsiteY4" fmla="*/ 404656 h 404656"/>
              <a:gd name="connsiteX5" fmla="*/ 0 w 984674"/>
              <a:gd name="connsiteY5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6" fmla="*/ 0 w 984674"/>
              <a:gd name="connsiteY6" fmla="*/ 404656 h 404656"/>
              <a:gd name="connsiteX0" fmla="*/ 420199 w 984674"/>
              <a:gd name="connsiteY0" fmla="*/ 0 h 404656"/>
              <a:gd name="connsiteX1" fmla="*/ 884255 w 984674"/>
              <a:gd name="connsiteY1" fmla="*/ 32867 h 404656"/>
              <a:gd name="connsiteX2" fmla="*/ 957733 w 984674"/>
              <a:gd name="connsiteY2" fmla="*/ 196885 h 404656"/>
              <a:gd name="connsiteX3" fmla="*/ 533086 w 984674"/>
              <a:gd name="connsiteY3" fmla="*/ 360432 h 404656"/>
              <a:gd name="connsiteX4" fmla="*/ 137695 w 984674"/>
              <a:gd name="connsiteY4" fmla="*/ 391834 h 404656"/>
              <a:gd name="connsiteX5" fmla="*/ 0 w 984674"/>
              <a:gd name="connsiteY5" fmla="*/ 404656 h 404656"/>
              <a:gd name="connsiteX0" fmla="*/ 133402 w 996744"/>
              <a:gd name="connsiteY0" fmla="*/ 0 h 416166"/>
              <a:gd name="connsiteX1" fmla="*/ 884255 w 996744"/>
              <a:gd name="connsiteY1" fmla="*/ 44377 h 416166"/>
              <a:gd name="connsiteX2" fmla="*/ 957733 w 996744"/>
              <a:gd name="connsiteY2" fmla="*/ 208395 h 416166"/>
              <a:gd name="connsiteX3" fmla="*/ 533086 w 996744"/>
              <a:gd name="connsiteY3" fmla="*/ 371942 h 416166"/>
              <a:gd name="connsiteX4" fmla="*/ 137695 w 996744"/>
              <a:gd name="connsiteY4" fmla="*/ 403344 h 416166"/>
              <a:gd name="connsiteX5" fmla="*/ 0 w 996744"/>
              <a:gd name="connsiteY5" fmla="*/ 416166 h 416166"/>
              <a:gd name="connsiteX0" fmla="*/ 133402 w 964694"/>
              <a:gd name="connsiteY0" fmla="*/ 0 h 416166"/>
              <a:gd name="connsiteX1" fmla="*/ 748403 w 964694"/>
              <a:gd name="connsiteY1" fmla="*/ 178663 h 416166"/>
              <a:gd name="connsiteX2" fmla="*/ 957733 w 964694"/>
              <a:gd name="connsiteY2" fmla="*/ 208395 h 416166"/>
              <a:gd name="connsiteX3" fmla="*/ 533086 w 964694"/>
              <a:gd name="connsiteY3" fmla="*/ 371942 h 416166"/>
              <a:gd name="connsiteX4" fmla="*/ 137695 w 964694"/>
              <a:gd name="connsiteY4" fmla="*/ 403344 h 416166"/>
              <a:gd name="connsiteX5" fmla="*/ 0 w 964694"/>
              <a:gd name="connsiteY5" fmla="*/ 416166 h 416166"/>
              <a:gd name="connsiteX0" fmla="*/ 133402 w 1161681"/>
              <a:gd name="connsiteY0" fmla="*/ 0 h 416166"/>
              <a:gd name="connsiteX1" fmla="*/ 748403 w 1161681"/>
              <a:gd name="connsiteY1" fmla="*/ 178663 h 416166"/>
              <a:gd name="connsiteX2" fmla="*/ 1158491 w 1161681"/>
              <a:gd name="connsiteY2" fmla="*/ 352913 h 416166"/>
              <a:gd name="connsiteX3" fmla="*/ 533086 w 1161681"/>
              <a:gd name="connsiteY3" fmla="*/ 371942 h 416166"/>
              <a:gd name="connsiteX4" fmla="*/ 137695 w 1161681"/>
              <a:gd name="connsiteY4" fmla="*/ 403344 h 416166"/>
              <a:gd name="connsiteX5" fmla="*/ 0 w 1161681"/>
              <a:gd name="connsiteY5" fmla="*/ 416166 h 416166"/>
              <a:gd name="connsiteX0" fmla="*/ 133402 w 1160245"/>
              <a:gd name="connsiteY0" fmla="*/ 0 h 478643"/>
              <a:gd name="connsiteX1" fmla="*/ 748403 w 1160245"/>
              <a:gd name="connsiteY1" fmla="*/ 178663 h 478643"/>
              <a:gd name="connsiteX2" fmla="*/ 1158491 w 1160245"/>
              <a:gd name="connsiteY2" fmla="*/ 352913 h 478643"/>
              <a:gd name="connsiteX3" fmla="*/ 593465 w 1160245"/>
              <a:gd name="connsiteY3" fmla="*/ 478092 h 478643"/>
              <a:gd name="connsiteX4" fmla="*/ 137695 w 1160245"/>
              <a:gd name="connsiteY4" fmla="*/ 403344 h 478643"/>
              <a:gd name="connsiteX5" fmla="*/ 0 w 1160245"/>
              <a:gd name="connsiteY5" fmla="*/ 416166 h 478643"/>
              <a:gd name="connsiteX0" fmla="*/ 133402 w 1160245"/>
              <a:gd name="connsiteY0" fmla="*/ 0 h 543035"/>
              <a:gd name="connsiteX1" fmla="*/ 748403 w 1160245"/>
              <a:gd name="connsiteY1" fmla="*/ 178663 h 543035"/>
              <a:gd name="connsiteX2" fmla="*/ 1158491 w 1160245"/>
              <a:gd name="connsiteY2" fmla="*/ 352913 h 543035"/>
              <a:gd name="connsiteX3" fmla="*/ 593465 w 1160245"/>
              <a:gd name="connsiteY3" fmla="*/ 478092 h 543035"/>
              <a:gd name="connsiteX4" fmla="*/ 346001 w 1160245"/>
              <a:gd name="connsiteY4" fmla="*/ 542746 h 543035"/>
              <a:gd name="connsiteX5" fmla="*/ 0 w 1160245"/>
              <a:gd name="connsiteY5" fmla="*/ 416166 h 543035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43968 w 1170811"/>
              <a:gd name="connsiteY0" fmla="*/ 0 h 752522"/>
              <a:gd name="connsiteX1" fmla="*/ 758969 w 1170811"/>
              <a:gd name="connsiteY1" fmla="*/ 178663 h 752522"/>
              <a:gd name="connsiteX2" fmla="*/ 1169057 w 1170811"/>
              <a:gd name="connsiteY2" fmla="*/ 352913 h 752522"/>
              <a:gd name="connsiteX3" fmla="*/ 604031 w 1170811"/>
              <a:gd name="connsiteY3" fmla="*/ 478092 h 752522"/>
              <a:gd name="connsiteX4" fmla="*/ 356567 w 1170811"/>
              <a:gd name="connsiteY4" fmla="*/ 542746 h 752522"/>
              <a:gd name="connsiteX5" fmla="*/ 0 w 1170811"/>
              <a:gd name="connsiteY5" fmla="*/ 752522 h 752522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350529 w 1164773"/>
              <a:gd name="connsiteY4" fmla="*/ 542746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70527 w 1164773"/>
              <a:gd name="connsiteY4" fmla="*/ 555535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4773"/>
              <a:gd name="connsiteY0" fmla="*/ 0 h 774263"/>
              <a:gd name="connsiteX1" fmla="*/ 752931 w 1164773"/>
              <a:gd name="connsiteY1" fmla="*/ 178663 h 774263"/>
              <a:gd name="connsiteX2" fmla="*/ 1163019 w 1164773"/>
              <a:gd name="connsiteY2" fmla="*/ 352913 h 774263"/>
              <a:gd name="connsiteX3" fmla="*/ 597993 w 1164773"/>
              <a:gd name="connsiteY3" fmla="*/ 478092 h 774263"/>
              <a:gd name="connsiteX4" fmla="*/ 238828 w 1164773"/>
              <a:gd name="connsiteY4" fmla="*/ 559372 h 774263"/>
              <a:gd name="connsiteX5" fmla="*/ 0 w 1164773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716"/>
              <a:gd name="connsiteY0" fmla="*/ 0 h 774263"/>
              <a:gd name="connsiteX1" fmla="*/ 752931 w 1163716"/>
              <a:gd name="connsiteY1" fmla="*/ 178663 h 774263"/>
              <a:gd name="connsiteX2" fmla="*/ 1163019 w 1163716"/>
              <a:gd name="connsiteY2" fmla="*/ 352913 h 774263"/>
              <a:gd name="connsiteX3" fmla="*/ 658371 w 1163716"/>
              <a:gd name="connsiteY3" fmla="*/ 481929 h 774263"/>
              <a:gd name="connsiteX4" fmla="*/ 238828 w 1163716"/>
              <a:gd name="connsiteY4" fmla="*/ 559372 h 774263"/>
              <a:gd name="connsiteX5" fmla="*/ 0 w 1163716"/>
              <a:gd name="connsiteY5" fmla="*/ 774263 h 774263"/>
              <a:gd name="connsiteX0" fmla="*/ 137930 w 1163548"/>
              <a:gd name="connsiteY0" fmla="*/ 0 h 774263"/>
              <a:gd name="connsiteX1" fmla="*/ 752931 w 1163548"/>
              <a:gd name="connsiteY1" fmla="*/ 178663 h 774263"/>
              <a:gd name="connsiteX2" fmla="*/ 754921 w 1163548"/>
              <a:gd name="connsiteY2" fmla="*/ 177413 h 774263"/>
              <a:gd name="connsiteX3" fmla="*/ 1163019 w 1163548"/>
              <a:gd name="connsiteY3" fmla="*/ 352913 h 774263"/>
              <a:gd name="connsiteX4" fmla="*/ 658371 w 1163548"/>
              <a:gd name="connsiteY4" fmla="*/ 481929 h 774263"/>
              <a:gd name="connsiteX5" fmla="*/ 238828 w 1163548"/>
              <a:gd name="connsiteY5" fmla="*/ 559372 h 774263"/>
              <a:gd name="connsiteX6" fmla="*/ 0 w 1163548"/>
              <a:gd name="connsiteY6" fmla="*/ 774263 h 774263"/>
              <a:gd name="connsiteX0" fmla="*/ 137930 w 1172650"/>
              <a:gd name="connsiteY0" fmla="*/ 0 h 774263"/>
              <a:gd name="connsiteX1" fmla="*/ 752931 w 1172650"/>
              <a:gd name="connsiteY1" fmla="*/ 178663 h 774263"/>
              <a:gd name="connsiteX2" fmla="*/ 972284 w 1172650"/>
              <a:gd name="connsiteY2" fmla="*/ 223454 h 774263"/>
              <a:gd name="connsiteX3" fmla="*/ 1163019 w 1172650"/>
              <a:gd name="connsiteY3" fmla="*/ 352913 h 774263"/>
              <a:gd name="connsiteX4" fmla="*/ 658371 w 1172650"/>
              <a:gd name="connsiteY4" fmla="*/ 481929 h 774263"/>
              <a:gd name="connsiteX5" fmla="*/ 238828 w 1172650"/>
              <a:gd name="connsiteY5" fmla="*/ 559372 h 774263"/>
              <a:gd name="connsiteX6" fmla="*/ 0 w 1172650"/>
              <a:gd name="connsiteY6" fmla="*/ 774263 h 774263"/>
              <a:gd name="connsiteX0" fmla="*/ 137930 w 1163294"/>
              <a:gd name="connsiteY0" fmla="*/ 0 h 774263"/>
              <a:gd name="connsiteX1" fmla="*/ 752931 w 1163294"/>
              <a:gd name="connsiteY1" fmla="*/ 178663 h 774263"/>
              <a:gd name="connsiteX2" fmla="*/ 972284 w 1163294"/>
              <a:gd name="connsiteY2" fmla="*/ 223454 h 774263"/>
              <a:gd name="connsiteX3" fmla="*/ 1163019 w 1163294"/>
              <a:gd name="connsiteY3" fmla="*/ 352913 h 774263"/>
              <a:gd name="connsiteX4" fmla="*/ 658371 w 1163294"/>
              <a:gd name="connsiteY4" fmla="*/ 481929 h 774263"/>
              <a:gd name="connsiteX5" fmla="*/ 238828 w 1163294"/>
              <a:gd name="connsiteY5" fmla="*/ 559372 h 774263"/>
              <a:gd name="connsiteX6" fmla="*/ 0 w 1163294"/>
              <a:gd name="connsiteY6" fmla="*/ 774263 h 774263"/>
              <a:gd name="connsiteX0" fmla="*/ 137930 w 1121154"/>
              <a:gd name="connsiteY0" fmla="*/ 0 h 774263"/>
              <a:gd name="connsiteX1" fmla="*/ 752931 w 1121154"/>
              <a:gd name="connsiteY1" fmla="*/ 178663 h 774263"/>
              <a:gd name="connsiteX2" fmla="*/ 972284 w 1121154"/>
              <a:gd name="connsiteY2" fmla="*/ 223454 h 774263"/>
              <a:gd name="connsiteX3" fmla="*/ 1120754 w 1121154"/>
              <a:gd name="connsiteY3" fmla="*/ 345240 h 774263"/>
              <a:gd name="connsiteX4" fmla="*/ 658371 w 1121154"/>
              <a:gd name="connsiteY4" fmla="*/ 481929 h 774263"/>
              <a:gd name="connsiteX5" fmla="*/ 238828 w 1121154"/>
              <a:gd name="connsiteY5" fmla="*/ 559372 h 774263"/>
              <a:gd name="connsiteX6" fmla="*/ 0 w 1121154"/>
              <a:gd name="connsiteY6" fmla="*/ 774263 h 774263"/>
              <a:gd name="connsiteX0" fmla="*/ 137930 w 1120901"/>
              <a:gd name="connsiteY0" fmla="*/ 0 h 774263"/>
              <a:gd name="connsiteX1" fmla="*/ 752931 w 1120901"/>
              <a:gd name="connsiteY1" fmla="*/ 178663 h 774263"/>
              <a:gd name="connsiteX2" fmla="*/ 972284 w 1120901"/>
              <a:gd name="connsiteY2" fmla="*/ 223454 h 774263"/>
              <a:gd name="connsiteX3" fmla="*/ 1120754 w 1120901"/>
              <a:gd name="connsiteY3" fmla="*/ 345240 h 774263"/>
              <a:gd name="connsiteX4" fmla="*/ 658371 w 1120901"/>
              <a:gd name="connsiteY4" fmla="*/ 481929 h 774263"/>
              <a:gd name="connsiteX5" fmla="*/ 238828 w 1120901"/>
              <a:gd name="connsiteY5" fmla="*/ 559372 h 774263"/>
              <a:gd name="connsiteX6" fmla="*/ 0 w 1120901"/>
              <a:gd name="connsiteY6" fmla="*/ 774263 h 774263"/>
              <a:gd name="connsiteX0" fmla="*/ 137930 w 1120852"/>
              <a:gd name="connsiteY0" fmla="*/ 0 h 774263"/>
              <a:gd name="connsiteX1" fmla="*/ 752931 w 1120852"/>
              <a:gd name="connsiteY1" fmla="*/ 178663 h 774263"/>
              <a:gd name="connsiteX2" fmla="*/ 972284 w 1120852"/>
              <a:gd name="connsiteY2" fmla="*/ 223454 h 774263"/>
              <a:gd name="connsiteX3" fmla="*/ 1120754 w 1120852"/>
              <a:gd name="connsiteY3" fmla="*/ 345240 h 774263"/>
              <a:gd name="connsiteX4" fmla="*/ 658371 w 1120852"/>
              <a:gd name="connsiteY4" fmla="*/ 481929 h 774263"/>
              <a:gd name="connsiteX5" fmla="*/ 238828 w 1120852"/>
              <a:gd name="connsiteY5" fmla="*/ 559372 h 774263"/>
              <a:gd name="connsiteX6" fmla="*/ 0 w 1120852"/>
              <a:gd name="connsiteY6" fmla="*/ 774263 h 774263"/>
              <a:gd name="connsiteX0" fmla="*/ 137930 w 990468"/>
              <a:gd name="connsiteY0" fmla="*/ 0 h 774263"/>
              <a:gd name="connsiteX1" fmla="*/ 752931 w 990468"/>
              <a:gd name="connsiteY1" fmla="*/ 178663 h 774263"/>
              <a:gd name="connsiteX2" fmla="*/ 972284 w 990468"/>
              <a:gd name="connsiteY2" fmla="*/ 223454 h 774263"/>
              <a:gd name="connsiteX3" fmla="*/ 900373 w 990468"/>
              <a:gd name="connsiteY3" fmla="*/ 398955 h 774263"/>
              <a:gd name="connsiteX4" fmla="*/ 658371 w 990468"/>
              <a:gd name="connsiteY4" fmla="*/ 481929 h 774263"/>
              <a:gd name="connsiteX5" fmla="*/ 238828 w 990468"/>
              <a:gd name="connsiteY5" fmla="*/ 559372 h 774263"/>
              <a:gd name="connsiteX6" fmla="*/ 0 w 990468"/>
              <a:gd name="connsiteY6" fmla="*/ 774263 h 774263"/>
              <a:gd name="connsiteX0" fmla="*/ 137930 w 944396"/>
              <a:gd name="connsiteY0" fmla="*/ 0 h 774263"/>
              <a:gd name="connsiteX1" fmla="*/ 752931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44396"/>
              <a:gd name="connsiteY0" fmla="*/ 0 h 774263"/>
              <a:gd name="connsiteX1" fmla="*/ 752931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44396"/>
              <a:gd name="connsiteY0" fmla="*/ 0 h 774263"/>
              <a:gd name="connsiteX1" fmla="*/ 737836 w 944396"/>
              <a:gd name="connsiteY1" fmla="*/ 178663 h 774263"/>
              <a:gd name="connsiteX2" fmla="*/ 904358 w 944396"/>
              <a:gd name="connsiteY2" fmla="*/ 204270 h 774263"/>
              <a:gd name="connsiteX3" fmla="*/ 900373 w 944396"/>
              <a:gd name="connsiteY3" fmla="*/ 398955 h 774263"/>
              <a:gd name="connsiteX4" fmla="*/ 658371 w 944396"/>
              <a:gd name="connsiteY4" fmla="*/ 481929 h 774263"/>
              <a:gd name="connsiteX5" fmla="*/ 238828 w 944396"/>
              <a:gd name="connsiteY5" fmla="*/ 559372 h 774263"/>
              <a:gd name="connsiteX6" fmla="*/ 0 w 944396"/>
              <a:gd name="connsiteY6" fmla="*/ 774263 h 774263"/>
              <a:gd name="connsiteX0" fmla="*/ 137930 w 918474"/>
              <a:gd name="connsiteY0" fmla="*/ 0 h 774263"/>
              <a:gd name="connsiteX1" fmla="*/ 737836 w 918474"/>
              <a:gd name="connsiteY1" fmla="*/ 178663 h 774263"/>
              <a:gd name="connsiteX2" fmla="*/ 904358 w 918474"/>
              <a:gd name="connsiteY2" fmla="*/ 204270 h 774263"/>
              <a:gd name="connsiteX3" fmla="*/ 901339 w 918474"/>
              <a:gd name="connsiteY3" fmla="*/ 205549 h 774263"/>
              <a:gd name="connsiteX4" fmla="*/ 900373 w 918474"/>
              <a:gd name="connsiteY4" fmla="*/ 398955 h 774263"/>
              <a:gd name="connsiteX5" fmla="*/ 658371 w 918474"/>
              <a:gd name="connsiteY5" fmla="*/ 481929 h 774263"/>
              <a:gd name="connsiteX6" fmla="*/ 238828 w 918474"/>
              <a:gd name="connsiteY6" fmla="*/ 559372 h 774263"/>
              <a:gd name="connsiteX7" fmla="*/ 0 w 918474"/>
              <a:gd name="connsiteY7" fmla="*/ 774263 h 774263"/>
              <a:gd name="connsiteX0" fmla="*/ 137930 w 930365"/>
              <a:gd name="connsiteY0" fmla="*/ 0 h 774263"/>
              <a:gd name="connsiteX1" fmla="*/ 737836 w 930365"/>
              <a:gd name="connsiteY1" fmla="*/ 178663 h 774263"/>
              <a:gd name="connsiteX2" fmla="*/ 904358 w 930365"/>
              <a:gd name="connsiteY2" fmla="*/ 204270 h 774263"/>
              <a:gd name="connsiteX3" fmla="*/ 927000 w 930365"/>
              <a:gd name="connsiteY3" fmla="*/ 224733 h 774263"/>
              <a:gd name="connsiteX4" fmla="*/ 900373 w 930365"/>
              <a:gd name="connsiteY4" fmla="*/ 398955 h 774263"/>
              <a:gd name="connsiteX5" fmla="*/ 658371 w 930365"/>
              <a:gd name="connsiteY5" fmla="*/ 481929 h 774263"/>
              <a:gd name="connsiteX6" fmla="*/ 238828 w 930365"/>
              <a:gd name="connsiteY6" fmla="*/ 559372 h 774263"/>
              <a:gd name="connsiteX7" fmla="*/ 0 w 930365"/>
              <a:gd name="connsiteY7" fmla="*/ 774263 h 774263"/>
              <a:gd name="connsiteX0" fmla="*/ 137930 w 930365"/>
              <a:gd name="connsiteY0" fmla="*/ 0 h 774263"/>
              <a:gd name="connsiteX1" fmla="*/ 737836 w 930365"/>
              <a:gd name="connsiteY1" fmla="*/ 178663 h 774263"/>
              <a:gd name="connsiteX2" fmla="*/ 770016 w 930365"/>
              <a:gd name="connsiteY2" fmla="*/ 238801 h 774263"/>
              <a:gd name="connsiteX3" fmla="*/ 927000 w 930365"/>
              <a:gd name="connsiteY3" fmla="*/ 224733 h 774263"/>
              <a:gd name="connsiteX4" fmla="*/ 900373 w 930365"/>
              <a:gd name="connsiteY4" fmla="*/ 398955 h 774263"/>
              <a:gd name="connsiteX5" fmla="*/ 658371 w 930365"/>
              <a:gd name="connsiteY5" fmla="*/ 481929 h 774263"/>
              <a:gd name="connsiteX6" fmla="*/ 238828 w 930365"/>
              <a:gd name="connsiteY6" fmla="*/ 559372 h 774263"/>
              <a:gd name="connsiteX7" fmla="*/ 0 w 930365"/>
              <a:gd name="connsiteY7" fmla="*/ 774263 h 774263"/>
              <a:gd name="connsiteX0" fmla="*/ 137930 w 921245"/>
              <a:gd name="connsiteY0" fmla="*/ 0 h 774263"/>
              <a:gd name="connsiteX1" fmla="*/ 737836 w 921245"/>
              <a:gd name="connsiteY1" fmla="*/ 178663 h 774263"/>
              <a:gd name="connsiteX2" fmla="*/ 770016 w 921245"/>
              <a:gd name="connsiteY2" fmla="*/ 238801 h 774263"/>
              <a:gd name="connsiteX3" fmla="*/ 908886 w 921245"/>
              <a:gd name="connsiteY3" fmla="*/ 213223 h 774263"/>
              <a:gd name="connsiteX4" fmla="*/ 900373 w 921245"/>
              <a:gd name="connsiteY4" fmla="*/ 398955 h 774263"/>
              <a:gd name="connsiteX5" fmla="*/ 658371 w 921245"/>
              <a:gd name="connsiteY5" fmla="*/ 481929 h 774263"/>
              <a:gd name="connsiteX6" fmla="*/ 238828 w 921245"/>
              <a:gd name="connsiteY6" fmla="*/ 559372 h 774263"/>
              <a:gd name="connsiteX7" fmla="*/ 0 w 921245"/>
              <a:gd name="connsiteY7" fmla="*/ 774263 h 774263"/>
              <a:gd name="connsiteX0" fmla="*/ 137930 w 941217"/>
              <a:gd name="connsiteY0" fmla="*/ 0 h 774263"/>
              <a:gd name="connsiteX1" fmla="*/ 737836 w 941217"/>
              <a:gd name="connsiteY1" fmla="*/ 178663 h 774263"/>
              <a:gd name="connsiteX2" fmla="*/ 770016 w 941217"/>
              <a:gd name="connsiteY2" fmla="*/ 238801 h 774263"/>
              <a:gd name="connsiteX3" fmla="*/ 908886 w 941217"/>
              <a:gd name="connsiteY3" fmla="*/ 213223 h 774263"/>
              <a:gd name="connsiteX4" fmla="*/ 900373 w 941217"/>
              <a:gd name="connsiteY4" fmla="*/ 398955 h 774263"/>
              <a:gd name="connsiteX5" fmla="*/ 658371 w 941217"/>
              <a:gd name="connsiteY5" fmla="*/ 481929 h 774263"/>
              <a:gd name="connsiteX6" fmla="*/ 238828 w 941217"/>
              <a:gd name="connsiteY6" fmla="*/ 559372 h 774263"/>
              <a:gd name="connsiteX7" fmla="*/ 0 w 941217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137930 w 950233"/>
              <a:gd name="connsiteY0" fmla="*/ 0 h 774263"/>
              <a:gd name="connsiteX1" fmla="*/ 737836 w 950233"/>
              <a:gd name="connsiteY1" fmla="*/ 178663 h 774263"/>
              <a:gd name="connsiteX2" fmla="*/ 770016 w 950233"/>
              <a:gd name="connsiteY2" fmla="*/ 238801 h 774263"/>
              <a:gd name="connsiteX3" fmla="*/ 908886 w 950233"/>
              <a:gd name="connsiteY3" fmla="*/ 213223 h 774263"/>
              <a:gd name="connsiteX4" fmla="*/ 900373 w 950233"/>
              <a:gd name="connsiteY4" fmla="*/ 398955 h 774263"/>
              <a:gd name="connsiteX5" fmla="*/ 658371 w 950233"/>
              <a:gd name="connsiteY5" fmla="*/ 481929 h 774263"/>
              <a:gd name="connsiteX6" fmla="*/ 238828 w 950233"/>
              <a:gd name="connsiteY6" fmla="*/ 559372 h 774263"/>
              <a:gd name="connsiteX7" fmla="*/ 0 w 950233"/>
              <a:gd name="connsiteY7" fmla="*/ 774263 h 774263"/>
              <a:gd name="connsiteX0" fmla="*/ 737836 w 950233"/>
              <a:gd name="connsiteY0" fmla="*/ 0 h 595600"/>
              <a:gd name="connsiteX1" fmla="*/ 770016 w 950233"/>
              <a:gd name="connsiteY1" fmla="*/ 60138 h 595600"/>
              <a:gd name="connsiteX2" fmla="*/ 908886 w 950233"/>
              <a:gd name="connsiteY2" fmla="*/ 34560 h 595600"/>
              <a:gd name="connsiteX3" fmla="*/ 900373 w 950233"/>
              <a:gd name="connsiteY3" fmla="*/ 220292 h 595600"/>
              <a:gd name="connsiteX4" fmla="*/ 658371 w 950233"/>
              <a:gd name="connsiteY4" fmla="*/ 303266 h 595600"/>
              <a:gd name="connsiteX5" fmla="*/ 238828 w 950233"/>
              <a:gd name="connsiteY5" fmla="*/ 380709 h 595600"/>
              <a:gd name="connsiteX6" fmla="*/ 0 w 950233"/>
              <a:gd name="connsiteY6" fmla="*/ 595600 h 595600"/>
              <a:gd name="connsiteX0" fmla="*/ 737836 w 1019766"/>
              <a:gd name="connsiteY0" fmla="*/ 0 h 595600"/>
              <a:gd name="connsiteX1" fmla="*/ 770016 w 1019766"/>
              <a:gd name="connsiteY1" fmla="*/ 60138 h 595600"/>
              <a:gd name="connsiteX2" fmla="*/ 908886 w 1019766"/>
              <a:gd name="connsiteY2" fmla="*/ 34560 h 595600"/>
              <a:gd name="connsiteX3" fmla="*/ 1006639 w 1019766"/>
              <a:gd name="connsiteY3" fmla="*/ 199829 h 595600"/>
              <a:gd name="connsiteX4" fmla="*/ 658371 w 1019766"/>
              <a:gd name="connsiteY4" fmla="*/ 303266 h 595600"/>
              <a:gd name="connsiteX5" fmla="*/ 238828 w 1019766"/>
              <a:gd name="connsiteY5" fmla="*/ 380709 h 595600"/>
              <a:gd name="connsiteX6" fmla="*/ 0 w 1019766"/>
              <a:gd name="connsiteY6" fmla="*/ 595600 h 595600"/>
              <a:gd name="connsiteX0" fmla="*/ 737836 w 1020250"/>
              <a:gd name="connsiteY0" fmla="*/ 0 h 595600"/>
              <a:gd name="connsiteX1" fmla="*/ 770016 w 1020250"/>
              <a:gd name="connsiteY1" fmla="*/ 60138 h 595600"/>
              <a:gd name="connsiteX2" fmla="*/ 908886 w 1020250"/>
              <a:gd name="connsiteY2" fmla="*/ 34560 h 595600"/>
              <a:gd name="connsiteX3" fmla="*/ 1006639 w 1020250"/>
              <a:gd name="connsiteY3" fmla="*/ 199829 h 595600"/>
              <a:gd name="connsiteX4" fmla="*/ 651126 w 1020250"/>
              <a:gd name="connsiteY4" fmla="*/ 290988 h 595600"/>
              <a:gd name="connsiteX5" fmla="*/ 238828 w 1020250"/>
              <a:gd name="connsiteY5" fmla="*/ 380709 h 595600"/>
              <a:gd name="connsiteX6" fmla="*/ 0 w 1020250"/>
              <a:gd name="connsiteY6" fmla="*/ 595600 h 595600"/>
              <a:gd name="connsiteX0" fmla="*/ 737836 w 1023439"/>
              <a:gd name="connsiteY0" fmla="*/ 0 h 595600"/>
              <a:gd name="connsiteX1" fmla="*/ 770016 w 1023439"/>
              <a:gd name="connsiteY1" fmla="*/ 60138 h 595600"/>
              <a:gd name="connsiteX2" fmla="*/ 908886 w 1023439"/>
              <a:gd name="connsiteY2" fmla="*/ 34560 h 595600"/>
              <a:gd name="connsiteX3" fmla="*/ 1010262 w 1023439"/>
              <a:gd name="connsiteY3" fmla="*/ 199829 h 595600"/>
              <a:gd name="connsiteX4" fmla="*/ 651126 w 1023439"/>
              <a:gd name="connsiteY4" fmla="*/ 290988 h 595600"/>
              <a:gd name="connsiteX5" fmla="*/ 238828 w 1023439"/>
              <a:gd name="connsiteY5" fmla="*/ 380709 h 595600"/>
              <a:gd name="connsiteX6" fmla="*/ 0 w 1023439"/>
              <a:gd name="connsiteY6" fmla="*/ 595600 h 595600"/>
              <a:gd name="connsiteX0" fmla="*/ 737836 w 1038086"/>
              <a:gd name="connsiteY0" fmla="*/ 0 h 595600"/>
              <a:gd name="connsiteX1" fmla="*/ 770016 w 1038086"/>
              <a:gd name="connsiteY1" fmla="*/ 60138 h 595600"/>
              <a:gd name="connsiteX2" fmla="*/ 908886 w 1038086"/>
              <a:gd name="connsiteY2" fmla="*/ 34560 h 595600"/>
              <a:gd name="connsiteX3" fmla="*/ 1010262 w 1038086"/>
              <a:gd name="connsiteY3" fmla="*/ 199829 h 595600"/>
              <a:gd name="connsiteX4" fmla="*/ 1006096 w 1038086"/>
              <a:gd name="connsiteY4" fmla="*/ 200819 h 595600"/>
              <a:gd name="connsiteX5" fmla="*/ 651126 w 1038086"/>
              <a:gd name="connsiteY5" fmla="*/ 290988 h 595600"/>
              <a:gd name="connsiteX6" fmla="*/ 238828 w 1038086"/>
              <a:gd name="connsiteY6" fmla="*/ 380709 h 595600"/>
              <a:gd name="connsiteX7" fmla="*/ 0 w 1038086"/>
              <a:gd name="connsiteY7" fmla="*/ 595600 h 595600"/>
              <a:gd name="connsiteX0" fmla="*/ 737836 w 1015610"/>
              <a:gd name="connsiteY0" fmla="*/ 0 h 595600"/>
              <a:gd name="connsiteX1" fmla="*/ 770016 w 1015610"/>
              <a:gd name="connsiteY1" fmla="*/ 60138 h 595600"/>
              <a:gd name="connsiteX2" fmla="*/ 908886 w 1015610"/>
              <a:gd name="connsiteY2" fmla="*/ 34560 h 595600"/>
              <a:gd name="connsiteX3" fmla="*/ 1010262 w 1015610"/>
              <a:gd name="connsiteY3" fmla="*/ 199829 h 595600"/>
              <a:gd name="connsiteX4" fmla="*/ 963831 w 1015610"/>
              <a:gd name="connsiteY4" fmla="*/ 220259 h 595600"/>
              <a:gd name="connsiteX5" fmla="*/ 651126 w 1015610"/>
              <a:gd name="connsiteY5" fmla="*/ 290988 h 595600"/>
              <a:gd name="connsiteX6" fmla="*/ 238828 w 1015610"/>
              <a:gd name="connsiteY6" fmla="*/ 380709 h 595600"/>
              <a:gd name="connsiteX7" fmla="*/ 0 w 1015610"/>
              <a:gd name="connsiteY7" fmla="*/ 595600 h 595600"/>
              <a:gd name="connsiteX0" fmla="*/ 737836 w 1036538"/>
              <a:gd name="connsiteY0" fmla="*/ 0 h 595600"/>
              <a:gd name="connsiteX1" fmla="*/ 770016 w 1036538"/>
              <a:gd name="connsiteY1" fmla="*/ 60138 h 595600"/>
              <a:gd name="connsiteX2" fmla="*/ 908886 w 1036538"/>
              <a:gd name="connsiteY2" fmla="*/ 34560 h 595600"/>
              <a:gd name="connsiteX3" fmla="*/ 1034414 w 1036538"/>
              <a:gd name="connsiteY3" fmla="*/ 89330 h 595600"/>
              <a:gd name="connsiteX4" fmla="*/ 963831 w 1036538"/>
              <a:gd name="connsiteY4" fmla="*/ 220259 h 595600"/>
              <a:gd name="connsiteX5" fmla="*/ 651126 w 1036538"/>
              <a:gd name="connsiteY5" fmla="*/ 290988 h 595600"/>
              <a:gd name="connsiteX6" fmla="*/ 238828 w 1036538"/>
              <a:gd name="connsiteY6" fmla="*/ 380709 h 595600"/>
              <a:gd name="connsiteX7" fmla="*/ 0 w 1036538"/>
              <a:gd name="connsiteY7" fmla="*/ 595600 h 595600"/>
              <a:gd name="connsiteX0" fmla="*/ 737836 w 1098960"/>
              <a:gd name="connsiteY0" fmla="*/ 0 h 595600"/>
              <a:gd name="connsiteX1" fmla="*/ 770016 w 1098960"/>
              <a:gd name="connsiteY1" fmla="*/ 60138 h 595600"/>
              <a:gd name="connsiteX2" fmla="*/ 908886 w 1098960"/>
              <a:gd name="connsiteY2" fmla="*/ 34560 h 595600"/>
              <a:gd name="connsiteX3" fmla="*/ 1034414 w 1098960"/>
              <a:gd name="connsiteY3" fmla="*/ 89330 h 595600"/>
              <a:gd name="connsiteX4" fmla="*/ 963831 w 1098960"/>
              <a:gd name="connsiteY4" fmla="*/ 220259 h 595600"/>
              <a:gd name="connsiteX5" fmla="*/ 651126 w 1098960"/>
              <a:gd name="connsiteY5" fmla="*/ 290988 h 595600"/>
              <a:gd name="connsiteX6" fmla="*/ 238828 w 1098960"/>
              <a:gd name="connsiteY6" fmla="*/ 380709 h 595600"/>
              <a:gd name="connsiteX7" fmla="*/ 0 w 1098960"/>
              <a:gd name="connsiteY7" fmla="*/ 595600 h 595600"/>
              <a:gd name="connsiteX0" fmla="*/ 737836 w 1057033"/>
              <a:gd name="connsiteY0" fmla="*/ 0 h 595600"/>
              <a:gd name="connsiteX1" fmla="*/ 770016 w 1057033"/>
              <a:gd name="connsiteY1" fmla="*/ 60138 h 595600"/>
              <a:gd name="connsiteX2" fmla="*/ 908886 w 1057033"/>
              <a:gd name="connsiteY2" fmla="*/ 34560 h 595600"/>
              <a:gd name="connsiteX3" fmla="*/ 1034414 w 1057033"/>
              <a:gd name="connsiteY3" fmla="*/ 89330 h 595600"/>
              <a:gd name="connsiteX4" fmla="*/ 1050775 w 1057033"/>
              <a:gd name="connsiteY4" fmla="*/ 118968 h 595600"/>
              <a:gd name="connsiteX5" fmla="*/ 963831 w 1057033"/>
              <a:gd name="connsiteY5" fmla="*/ 220259 h 595600"/>
              <a:gd name="connsiteX6" fmla="*/ 651126 w 1057033"/>
              <a:gd name="connsiteY6" fmla="*/ 290988 h 595600"/>
              <a:gd name="connsiteX7" fmla="*/ 238828 w 1057033"/>
              <a:gd name="connsiteY7" fmla="*/ 380709 h 595600"/>
              <a:gd name="connsiteX8" fmla="*/ 0 w 1057033"/>
              <a:gd name="connsiteY8" fmla="*/ 595600 h 595600"/>
              <a:gd name="connsiteX0" fmla="*/ 737836 w 1039227"/>
              <a:gd name="connsiteY0" fmla="*/ 0 h 595600"/>
              <a:gd name="connsiteX1" fmla="*/ 770016 w 1039227"/>
              <a:gd name="connsiteY1" fmla="*/ 60138 h 595600"/>
              <a:gd name="connsiteX2" fmla="*/ 908886 w 1039227"/>
              <a:gd name="connsiteY2" fmla="*/ 34560 h 595600"/>
              <a:gd name="connsiteX3" fmla="*/ 1034414 w 1039227"/>
              <a:gd name="connsiteY3" fmla="*/ 89330 h 595600"/>
              <a:gd name="connsiteX4" fmla="*/ 1008510 w 1039227"/>
              <a:gd name="connsiteY4" fmla="*/ 162963 h 595600"/>
              <a:gd name="connsiteX5" fmla="*/ 963831 w 1039227"/>
              <a:gd name="connsiteY5" fmla="*/ 220259 h 595600"/>
              <a:gd name="connsiteX6" fmla="*/ 651126 w 1039227"/>
              <a:gd name="connsiteY6" fmla="*/ 290988 h 595600"/>
              <a:gd name="connsiteX7" fmla="*/ 238828 w 1039227"/>
              <a:gd name="connsiteY7" fmla="*/ 380709 h 595600"/>
              <a:gd name="connsiteX8" fmla="*/ 0 w 1039227"/>
              <a:gd name="connsiteY8" fmla="*/ 595600 h 595600"/>
              <a:gd name="connsiteX0" fmla="*/ 737836 w 1011569"/>
              <a:gd name="connsiteY0" fmla="*/ 0 h 595600"/>
              <a:gd name="connsiteX1" fmla="*/ 770016 w 1011569"/>
              <a:gd name="connsiteY1" fmla="*/ 60138 h 595600"/>
              <a:gd name="connsiteX2" fmla="*/ 908886 w 1011569"/>
              <a:gd name="connsiteY2" fmla="*/ 34560 h 595600"/>
              <a:gd name="connsiteX3" fmla="*/ 978866 w 1011569"/>
              <a:gd name="connsiteY3" fmla="*/ 85238 h 595600"/>
              <a:gd name="connsiteX4" fmla="*/ 1008510 w 1011569"/>
              <a:gd name="connsiteY4" fmla="*/ 162963 h 595600"/>
              <a:gd name="connsiteX5" fmla="*/ 963831 w 1011569"/>
              <a:gd name="connsiteY5" fmla="*/ 220259 h 595600"/>
              <a:gd name="connsiteX6" fmla="*/ 651126 w 1011569"/>
              <a:gd name="connsiteY6" fmla="*/ 290988 h 595600"/>
              <a:gd name="connsiteX7" fmla="*/ 238828 w 1011569"/>
              <a:gd name="connsiteY7" fmla="*/ 380709 h 595600"/>
              <a:gd name="connsiteX8" fmla="*/ 0 w 1011569"/>
              <a:gd name="connsiteY8" fmla="*/ 595600 h 595600"/>
              <a:gd name="connsiteX0" fmla="*/ 737836 w 1017329"/>
              <a:gd name="connsiteY0" fmla="*/ 0 h 595600"/>
              <a:gd name="connsiteX1" fmla="*/ 770016 w 1017329"/>
              <a:gd name="connsiteY1" fmla="*/ 60138 h 595600"/>
              <a:gd name="connsiteX2" fmla="*/ 908886 w 1017329"/>
              <a:gd name="connsiteY2" fmla="*/ 34560 h 595600"/>
              <a:gd name="connsiteX3" fmla="*/ 978866 w 1017329"/>
              <a:gd name="connsiteY3" fmla="*/ 85238 h 595600"/>
              <a:gd name="connsiteX4" fmla="*/ 1008510 w 1017329"/>
              <a:gd name="connsiteY4" fmla="*/ 162963 h 595600"/>
              <a:gd name="connsiteX5" fmla="*/ 963831 w 1017329"/>
              <a:gd name="connsiteY5" fmla="*/ 220259 h 595600"/>
              <a:gd name="connsiteX6" fmla="*/ 651126 w 1017329"/>
              <a:gd name="connsiteY6" fmla="*/ 290988 h 595600"/>
              <a:gd name="connsiteX7" fmla="*/ 238828 w 1017329"/>
              <a:gd name="connsiteY7" fmla="*/ 380709 h 595600"/>
              <a:gd name="connsiteX8" fmla="*/ 0 w 1017329"/>
              <a:gd name="connsiteY8" fmla="*/ 595600 h 595600"/>
              <a:gd name="connsiteX0" fmla="*/ 737836 w 1012933"/>
              <a:gd name="connsiteY0" fmla="*/ 0 h 595600"/>
              <a:gd name="connsiteX1" fmla="*/ 770016 w 1012933"/>
              <a:gd name="connsiteY1" fmla="*/ 60138 h 595600"/>
              <a:gd name="connsiteX2" fmla="*/ 908886 w 1012933"/>
              <a:gd name="connsiteY2" fmla="*/ 34560 h 595600"/>
              <a:gd name="connsiteX3" fmla="*/ 960753 w 1012933"/>
              <a:gd name="connsiteY3" fmla="*/ 80122 h 595600"/>
              <a:gd name="connsiteX4" fmla="*/ 1008510 w 1012933"/>
              <a:gd name="connsiteY4" fmla="*/ 162963 h 595600"/>
              <a:gd name="connsiteX5" fmla="*/ 963831 w 1012933"/>
              <a:gd name="connsiteY5" fmla="*/ 220259 h 595600"/>
              <a:gd name="connsiteX6" fmla="*/ 651126 w 1012933"/>
              <a:gd name="connsiteY6" fmla="*/ 290988 h 595600"/>
              <a:gd name="connsiteX7" fmla="*/ 238828 w 1012933"/>
              <a:gd name="connsiteY7" fmla="*/ 380709 h 595600"/>
              <a:gd name="connsiteX8" fmla="*/ 0 w 1012933"/>
              <a:gd name="connsiteY8" fmla="*/ 595600 h 595600"/>
              <a:gd name="connsiteX0" fmla="*/ 737836 w 1036487"/>
              <a:gd name="connsiteY0" fmla="*/ 0 h 595600"/>
              <a:gd name="connsiteX1" fmla="*/ 770016 w 1036487"/>
              <a:gd name="connsiteY1" fmla="*/ 60138 h 595600"/>
              <a:gd name="connsiteX2" fmla="*/ 908886 w 1036487"/>
              <a:gd name="connsiteY2" fmla="*/ 34560 h 595600"/>
              <a:gd name="connsiteX3" fmla="*/ 960753 w 1036487"/>
              <a:gd name="connsiteY3" fmla="*/ 80122 h 595600"/>
              <a:gd name="connsiteX4" fmla="*/ 1035077 w 1036487"/>
              <a:gd name="connsiteY4" fmla="*/ 121015 h 595600"/>
              <a:gd name="connsiteX5" fmla="*/ 963831 w 1036487"/>
              <a:gd name="connsiteY5" fmla="*/ 220259 h 595600"/>
              <a:gd name="connsiteX6" fmla="*/ 651126 w 1036487"/>
              <a:gd name="connsiteY6" fmla="*/ 290988 h 595600"/>
              <a:gd name="connsiteX7" fmla="*/ 238828 w 1036487"/>
              <a:gd name="connsiteY7" fmla="*/ 380709 h 595600"/>
              <a:gd name="connsiteX8" fmla="*/ 0 w 1036487"/>
              <a:gd name="connsiteY8" fmla="*/ 595600 h 595600"/>
              <a:gd name="connsiteX0" fmla="*/ 737836 w 1037077"/>
              <a:gd name="connsiteY0" fmla="*/ 0 h 595600"/>
              <a:gd name="connsiteX1" fmla="*/ 770016 w 1037077"/>
              <a:gd name="connsiteY1" fmla="*/ 60138 h 595600"/>
              <a:gd name="connsiteX2" fmla="*/ 908886 w 1037077"/>
              <a:gd name="connsiteY2" fmla="*/ 34560 h 595600"/>
              <a:gd name="connsiteX3" fmla="*/ 960753 w 1037077"/>
              <a:gd name="connsiteY3" fmla="*/ 80122 h 595600"/>
              <a:gd name="connsiteX4" fmla="*/ 1035077 w 1037077"/>
              <a:gd name="connsiteY4" fmla="*/ 121015 h 595600"/>
              <a:gd name="connsiteX5" fmla="*/ 963831 w 1037077"/>
              <a:gd name="connsiteY5" fmla="*/ 220259 h 595600"/>
              <a:gd name="connsiteX6" fmla="*/ 651126 w 1037077"/>
              <a:gd name="connsiteY6" fmla="*/ 290988 h 595600"/>
              <a:gd name="connsiteX7" fmla="*/ 238828 w 1037077"/>
              <a:gd name="connsiteY7" fmla="*/ 380709 h 595600"/>
              <a:gd name="connsiteX8" fmla="*/ 0 w 1037077"/>
              <a:gd name="connsiteY8" fmla="*/ 595600 h 595600"/>
              <a:gd name="connsiteX0" fmla="*/ 737836 w 1037077"/>
              <a:gd name="connsiteY0" fmla="*/ 0 h 595600"/>
              <a:gd name="connsiteX1" fmla="*/ 770016 w 1037077"/>
              <a:gd name="connsiteY1" fmla="*/ 60138 h 595600"/>
              <a:gd name="connsiteX2" fmla="*/ 908886 w 1037077"/>
              <a:gd name="connsiteY2" fmla="*/ 34560 h 595600"/>
              <a:gd name="connsiteX3" fmla="*/ 960753 w 1037077"/>
              <a:gd name="connsiteY3" fmla="*/ 80122 h 595600"/>
              <a:gd name="connsiteX4" fmla="*/ 1035077 w 1037077"/>
              <a:gd name="connsiteY4" fmla="*/ 121015 h 595600"/>
              <a:gd name="connsiteX5" fmla="*/ 963831 w 1037077"/>
              <a:gd name="connsiteY5" fmla="*/ 220259 h 595600"/>
              <a:gd name="connsiteX6" fmla="*/ 651126 w 1037077"/>
              <a:gd name="connsiteY6" fmla="*/ 290988 h 595600"/>
              <a:gd name="connsiteX7" fmla="*/ 238828 w 1037077"/>
              <a:gd name="connsiteY7" fmla="*/ 380709 h 595600"/>
              <a:gd name="connsiteX8" fmla="*/ 0 w 1037077"/>
              <a:gd name="connsiteY8" fmla="*/ 595600 h 595600"/>
              <a:gd name="connsiteX0" fmla="*/ 737836 w 1036623"/>
              <a:gd name="connsiteY0" fmla="*/ 0 h 595600"/>
              <a:gd name="connsiteX1" fmla="*/ 770016 w 1036623"/>
              <a:gd name="connsiteY1" fmla="*/ 60138 h 595600"/>
              <a:gd name="connsiteX2" fmla="*/ 908886 w 1036623"/>
              <a:gd name="connsiteY2" fmla="*/ 34560 h 595600"/>
              <a:gd name="connsiteX3" fmla="*/ 945055 w 1036623"/>
              <a:gd name="connsiteY3" fmla="*/ 78076 h 595600"/>
              <a:gd name="connsiteX4" fmla="*/ 1035077 w 1036623"/>
              <a:gd name="connsiteY4" fmla="*/ 121015 h 595600"/>
              <a:gd name="connsiteX5" fmla="*/ 963831 w 1036623"/>
              <a:gd name="connsiteY5" fmla="*/ 220259 h 595600"/>
              <a:gd name="connsiteX6" fmla="*/ 651126 w 1036623"/>
              <a:gd name="connsiteY6" fmla="*/ 290988 h 595600"/>
              <a:gd name="connsiteX7" fmla="*/ 238828 w 1036623"/>
              <a:gd name="connsiteY7" fmla="*/ 380709 h 595600"/>
              <a:gd name="connsiteX8" fmla="*/ 0 w 1036623"/>
              <a:gd name="connsiteY8" fmla="*/ 595600 h 595600"/>
              <a:gd name="connsiteX0" fmla="*/ 737836 w 1036211"/>
              <a:gd name="connsiteY0" fmla="*/ 0 h 595600"/>
              <a:gd name="connsiteX1" fmla="*/ 770016 w 1036211"/>
              <a:gd name="connsiteY1" fmla="*/ 60138 h 595600"/>
              <a:gd name="connsiteX2" fmla="*/ 908886 w 1036211"/>
              <a:gd name="connsiteY2" fmla="*/ 34560 h 595600"/>
              <a:gd name="connsiteX3" fmla="*/ 945055 w 1036211"/>
              <a:gd name="connsiteY3" fmla="*/ 78076 h 595600"/>
              <a:gd name="connsiteX4" fmla="*/ 1035077 w 1036211"/>
              <a:gd name="connsiteY4" fmla="*/ 121015 h 595600"/>
              <a:gd name="connsiteX5" fmla="*/ 963831 w 1036211"/>
              <a:gd name="connsiteY5" fmla="*/ 220259 h 595600"/>
              <a:gd name="connsiteX6" fmla="*/ 651126 w 1036211"/>
              <a:gd name="connsiteY6" fmla="*/ 290988 h 595600"/>
              <a:gd name="connsiteX7" fmla="*/ 238828 w 1036211"/>
              <a:gd name="connsiteY7" fmla="*/ 380709 h 595600"/>
              <a:gd name="connsiteX8" fmla="*/ 0 w 1036211"/>
              <a:gd name="connsiteY8" fmla="*/ 595600 h 595600"/>
              <a:gd name="connsiteX0" fmla="*/ 737836 w 1042217"/>
              <a:gd name="connsiteY0" fmla="*/ 0 h 595600"/>
              <a:gd name="connsiteX1" fmla="*/ 770016 w 1042217"/>
              <a:gd name="connsiteY1" fmla="*/ 60138 h 595600"/>
              <a:gd name="connsiteX2" fmla="*/ 908886 w 1042217"/>
              <a:gd name="connsiteY2" fmla="*/ 34560 h 595600"/>
              <a:gd name="connsiteX3" fmla="*/ 945055 w 1042217"/>
              <a:gd name="connsiteY3" fmla="*/ 78076 h 595600"/>
              <a:gd name="connsiteX4" fmla="*/ 1041115 w 1042217"/>
              <a:gd name="connsiteY4" fmla="*/ 92367 h 595600"/>
              <a:gd name="connsiteX5" fmla="*/ 963831 w 1042217"/>
              <a:gd name="connsiteY5" fmla="*/ 220259 h 595600"/>
              <a:gd name="connsiteX6" fmla="*/ 651126 w 1042217"/>
              <a:gd name="connsiteY6" fmla="*/ 290988 h 595600"/>
              <a:gd name="connsiteX7" fmla="*/ 238828 w 1042217"/>
              <a:gd name="connsiteY7" fmla="*/ 380709 h 595600"/>
              <a:gd name="connsiteX8" fmla="*/ 0 w 1042217"/>
              <a:gd name="connsiteY8" fmla="*/ 595600 h 595600"/>
              <a:gd name="connsiteX0" fmla="*/ 737836 w 1042559"/>
              <a:gd name="connsiteY0" fmla="*/ 0 h 595600"/>
              <a:gd name="connsiteX1" fmla="*/ 770016 w 1042559"/>
              <a:gd name="connsiteY1" fmla="*/ 60138 h 595600"/>
              <a:gd name="connsiteX2" fmla="*/ 945055 w 1042559"/>
              <a:gd name="connsiteY2" fmla="*/ 78076 h 595600"/>
              <a:gd name="connsiteX3" fmla="*/ 1041115 w 1042559"/>
              <a:gd name="connsiteY3" fmla="*/ 92367 h 595600"/>
              <a:gd name="connsiteX4" fmla="*/ 963831 w 1042559"/>
              <a:gd name="connsiteY4" fmla="*/ 220259 h 595600"/>
              <a:gd name="connsiteX5" fmla="*/ 651126 w 1042559"/>
              <a:gd name="connsiteY5" fmla="*/ 290988 h 595600"/>
              <a:gd name="connsiteX6" fmla="*/ 238828 w 1042559"/>
              <a:gd name="connsiteY6" fmla="*/ 380709 h 595600"/>
              <a:gd name="connsiteX7" fmla="*/ 0 w 1042559"/>
              <a:gd name="connsiteY7" fmla="*/ 595600 h 595600"/>
              <a:gd name="connsiteX0" fmla="*/ 737836 w 987994"/>
              <a:gd name="connsiteY0" fmla="*/ 0 h 595600"/>
              <a:gd name="connsiteX1" fmla="*/ 770016 w 987994"/>
              <a:gd name="connsiteY1" fmla="*/ 60138 h 595600"/>
              <a:gd name="connsiteX2" fmla="*/ 945055 w 987994"/>
              <a:gd name="connsiteY2" fmla="*/ 78076 h 595600"/>
              <a:gd name="connsiteX3" fmla="*/ 963831 w 987994"/>
              <a:gd name="connsiteY3" fmla="*/ 220259 h 595600"/>
              <a:gd name="connsiteX4" fmla="*/ 651126 w 987994"/>
              <a:gd name="connsiteY4" fmla="*/ 290988 h 595600"/>
              <a:gd name="connsiteX5" fmla="*/ 238828 w 987994"/>
              <a:gd name="connsiteY5" fmla="*/ 380709 h 595600"/>
              <a:gd name="connsiteX6" fmla="*/ 0 w 987994"/>
              <a:gd name="connsiteY6" fmla="*/ 595600 h 595600"/>
              <a:gd name="connsiteX0" fmla="*/ 737836 w 965381"/>
              <a:gd name="connsiteY0" fmla="*/ 0 h 595600"/>
              <a:gd name="connsiteX1" fmla="*/ 770016 w 965381"/>
              <a:gd name="connsiteY1" fmla="*/ 60138 h 595600"/>
              <a:gd name="connsiteX2" fmla="*/ 963831 w 965381"/>
              <a:gd name="connsiteY2" fmla="*/ 220259 h 595600"/>
              <a:gd name="connsiteX3" fmla="*/ 651126 w 965381"/>
              <a:gd name="connsiteY3" fmla="*/ 290988 h 595600"/>
              <a:gd name="connsiteX4" fmla="*/ 238828 w 965381"/>
              <a:gd name="connsiteY4" fmla="*/ 380709 h 595600"/>
              <a:gd name="connsiteX5" fmla="*/ 0 w 965381"/>
              <a:gd name="connsiteY5" fmla="*/ 595600 h 595600"/>
              <a:gd name="connsiteX0" fmla="*/ 737836 w 823675"/>
              <a:gd name="connsiteY0" fmla="*/ 0 h 595600"/>
              <a:gd name="connsiteX1" fmla="*/ 770016 w 823675"/>
              <a:gd name="connsiteY1" fmla="*/ 60138 h 595600"/>
              <a:gd name="connsiteX2" fmla="*/ 817313 w 823675"/>
              <a:gd name="connsiteY2" fmla="*/ 242086 h 595600"/>
              <a:gd name="connsiteX3" fmla="*/ 651126 w 823675"/>
              <a:gd name="connsiteY3" fmla="*/ 290988 h 595600"/>
              <a:gd name="connsiteX4" fmla="*/ 238828 w 823675"/>
              <a:gd name="connsiteY4" fmla="*/ 380709 h 595600"/>
              <a:gd name="connsiteX5" fmla="*/ 0 w 823675"/>
              <a:gd name="connsiteY5" fmla="*/ 595600 h 595600"/>
              <a:gd name="connsiteX0" fmla="*/ 113120 w 823675"/>
              <a:gd name="connsiteY0" fmla="*/ 0 h 779764"/>
              <a:gd name="connsiteX1" fmla="*/ 770016 w 823675"/>
              <a:gd name="connsiteY1" fmla="*/ 244302 h 779764"/>
              <a:gd name="connsiteX2" fmla="*/ 817313 w 823675"/>
              <a:gd name="connsiteY2" fmla="*/ 426250 h 779764"/>
              <a:gd name="connsiteX3" fmla="*/ 651126 w 823675"/>
              <a:gd name="connsiteY3" fmla="*/ 475152 h 779764"/>
              <a:gd name="connsiteX4" fmla="*/ 238828 w 823675"/>
              <a:gd name="connsiteY4" fmla="*/ 564873 h 779764"/>
              <a:gd name="connsiteX5" fmla="*/ 0 w 823675"/>
              <a:gd name="connsiteY5" fmla="*/ 779764 h 779764"/>
              <a:gd name="connsiteX0" fmla="*/ 113120 w 821197"/>
              <a:gd name="connsiteY0" fmla="*/ 0 h 779764"/>
              <a:gd name="connsiteX1" fmla="*/ 770016 w 821197"/>
              <a:gd name="connsiteY1" fmla="*/ 244302 h 779764"/>
              <a:gd name="connsiteX2" fmla="*/ 768606 w 821197"/>
              <a:gd name="connsiteY2" fmla="*/ 242085 h 779764"/>
              <a:gd name="connsiteX3" fmla="*/ 817313 w 821197"/>
              <a:gd name="connsiteY3" fmla="*/ 426250 h 779764"/>
              <a:gd name="connsiteX4" fmla="*/ 651126 w 821197"/>
              <a:gd name="connsiteY4" fmla="*/ 475152 h 779764"/>
              <a:gd name="connsiteX5" fmla="*/ 238828 w 821197"/>
              <a:gd name="connsiteY5" fmla="*/ 564873 h 779764"/>
              <a:gd name="connsiteX6" fmla="*/ 0 w 821197"/>
              <a:gd name="connsiteY6" fmla="*/ 779764 h 779764"/>
              <a:gd name="connsiteX0" fmla="*/ 113120 w 859353"/>
              <a:gd name="connsiteY0" fmla="*/ 0 h 779764"/>
              <a:gd name="connsiteX1" fmla="*/ 770016 w 859353"/>
              <a:gd name="connsiteY1" fmla="*/ 244302 h 779764"/>
              <a:gd name="connsiteX2" fmla="*/ 857161 w 859353"/>
              <a:gd name="connsiteY2" fmla="*/ 289831 h 779764"/>
              <a:gd name="connsiteX3" fmla="*/ 817313 w 859353"/>
              <a:gd name="connsiteY3" fmla="*/ 426250 h 779764"/>
              <a:gd name="connsiteX4" fmla="*/ 651126 w 859353"/>
              <a:gd name="connsiteY4" fmla="*/ 475152 h 779764"/>
              <a:gd name="connsiteX5" fmla="*/ 238828 w 859353"/>
              <a:gd name="connsiteY5" fmla="*/ 564873 h 779764"/>
              <a:gd name="connsiteX6" fmla="*/ 0 w 859353"/>
              <a:gd name="connsiteY6" fmla="*/ 779764 h 779764"/>
              <a:gd name="connsiteX0" fmla="*/ 113120 w 859353"/>
              <a:gd name="connsiteY0" fmla="*/ 0 h 779764"/>
              <a:gd name="connsiteX1" fmla="*/ 549433 w 859353"/>
              <a:gd name="connsiteY1" fmla="*/ 158359 h 779764"/>
              <a:gd name="connsiteX2" fmla="*/ 857161 w 859353"/>
              <a:gd name="connsiteY2" fmla="*/ 289831 h 779764"/>
              <a:gd name="connsiteX3" fmla="*/ 817313 w 859353"/>
              <a:gd name="connsiteY3" fmla="*/ 426250 h 779764"/>
              <a:gd name="connsiteX4" fmla="*/ 651126 w 859353"/>
              <a:gd name="connsiteY4" fmla="*/ 475152 h 779764"/>
              <a:gd name="connsiteX5" fmla="*/ 238828 w 859353"/>
              <a:gd name="connsiteY5" fmla="*/ 564873 h 779764"/>
              <a:gd name="connsiteX6" fmla="*/ 0 w 859353"/>
              <a:gd name="connsiteY6" fmla="*/ 779764 h 779764"/>
              <a:gd name="connsiteX0" fmla="*/ 113120 w 822542"/>
              <a:gd name="connsiteY0" fmla="*/ 0 h 779764"/>
              <a:gd name="connsiteX1" fmla="*/ 549433 w 822542"/>
              <a:gd name="connsiteY1" fmla="*/ 158359 h 779764"/>
              <a:gd name="connsiteX2" fmla="*/ 779877 w 822542"/>
              <a:gd name="connsiteY2" fmla="*/ 250270 h 779764"/>
              <a:gd name="connsiteX3" fmla="*/ 817313 w 822542"/>
              <a:gd name="connsiteY3" fmla="*/ 426250 h 779764"/>
              <a:gd name="connsiteX4" fmla="*/ 651126 w 822542"/>
              <a:gd name="connsiteY4" fmla="*/ 475152 h 779764"/>
              <a:gd name="connsiteX5" fmla="*/ 238828 w 822542"/>
              <a:gd name="connsiteY5" fmla="*/ 564873 h 779764"/>
              <a:gd name="connsiteX6" fmla="*/ 0 w 822542"/>
              <a:gd name="connsiteY6" fmla="*/ 779764 h 779764"/>
              <a:gd name="connsiteX0" fmla="*/ 113120 w 822542"/>
              <a:gd name="connsiteY0" fmla="*/ 0 h 779764"/>
              <a:gd name="connsiteX1" fmla="*/ 570364 w 822542"/>
              <a:gd name="connsiteY1" fmla="*/ 122890 h 779764"/>
              <a:gd name="connsiteX2" fmla="*/ 779877 w 822542"/>
              <a:gd name="connsiteY2" fmla="*/ 250270 h 779764"/>
              <a:gd name="connsiteX3" fmla="*/ 817313 w 822542"/>
              <a:gd name="connsiteY3" fmla="*/ 426250 h 779764"/>
              <a:gd name="connsiteX4" fmla="*/ 651126 w 822542"/>
              <a:gd name="connsiteY4" fmla="*/ 475152 h 779764"/>
              <a:gd name="connsiteX5" fmla="*/ 238828 w 822542"/>
              <a:gd name="connsiteY5" fmla="*/ 564873 h 779764"/>
              <a:gd name="connsiteX6" fmla="*/ 0 w 822542"/>
              <a:gd name="connsiteY6" fmla="*/ 779764 h 779764"/>
              <a:gd name="connsiteX0" fmla="*/ 113120 w 822542"/>
              <a:gd name="connsiteY0" fmla="*/ 0 h 779764"/>
              <a:gd name="connsiteX1" fmla="*/ 570364 w 822542"/>
              <a:gd name="connsiteY1" fmla="*/ 122890 h 779764"/>
              <a:gd name="connsiteX2" fmla="*/ 779877 w 822542"/>
              <a:gd name="connsiteY2" fmla="*/ 250270 h 779764"/>
              <a:gd name="connsiteX3" fmla="*/ 817313 w 822542"/>
              <a:gd name="connsiteY3" fmla="*/ 426250 h 779764"/>
              <a:gd name="connsiteX4" fmla="*/ 651126 w 822542"/>
              <a:gd name="connsiteY4" fmla="*/ 475152 h 779764"/>
              <a:gd name="connsiteX5" fmla="*/ 238828 w 822542"/>
              <a:gd name="connsiteY5" fmla="*/ 564873 h 779764"/>
              <a:gd name="connsiteX6" fmla="*/ 0 w 822542"/>
              <a:gd name="connsiteY6" fmla="*/ 779764 h 779764"/>
              <a:gd name="connsiteX0" fmla="*/ 113120 w 822542"/>
              <a:gd name="connsiteY0" fmla="*/ 0 h 779764"/>
              <a:gd name="connsiteX1" fmla="*/ 570364 w 822542"/>
              <a:gd name="connsiteY1" fmla="*/ 122890 h 779764"/>
              <a:gd name="connsiteX2" fmla="*/ 779877 w 822542"/>
              <a:gd name="connsiteY2" fmla="*/ 250270 h 779764"/>
              <a:gd name="connsiteX3" fmla="*/ 817313 w 822542"/>
              <a:gd name="connsiteY3" fmla="*/ 426250 h 779764"/>
              <a:gd name="connsiteX4" fmla="*/ 651126 w 822542"/>
              <a:gd name="connsiteY4" fmla="*/ 475152 h 779764"/>
              <a:gd name="connsiteX5" fmla="*/ 238828 w 822542"/>
              <a:gd name="connsiteY5" fmla="*/ 564873 h 779764"/>
              <a:gd name="connsiteX6" fmla="*/ 0 w 822542"/>
              <a:gd name="connsiteY6" fmla="*/ 779764 h 779764"/>
              <a:gd name="connsiteX0" fmla="*/ 113120 w 822542"/>
              <a:gd name="connsiteY0" fmla="*/ 12975 h 792739"/>
              <a:gd name="connsiteX1" fmla="*/ 108469 w 822542"/>
              <a:gd name="connsiteY1" fmla="*/ 8144 h 792739"/>
              <a:gd name="connsiteX2" fmla="*/ 570364 w 822542"/>
              <a:gd name="connsiteY2" fmla="*/ 135865 h 792739"/>
              <a:gd name="connsiteX3" fmla="*/ 779877 w 822542"/>
              <a:gd name="connsiteY3" fmla="*/ 263245 h 792739"/>
              <a:gd name="connsiteX4" fmla="*/ 817313 w 822542"/>
              <a:gd name="connsiteY4" fmla="*/ 439225 h 792739"/>
              <a:gd name="connsiteX5" fmla="*/ 651126 w 822542"/>
              <a:gd name="connsiteY5" fmla="*/ 488127 h 792739"/>
              <a:gd name="connsiteX6" fmla="*/ 238828 w 822542"/>
              <a:gd name="connsiteY6" fmla="*/ 577848 h 792739"/>
              <a:gd name="connsiteX7" fmla="*/ 0 w 822542"/>
              <a:gd name="connsiteY7" fmla="*/ 792739 h 792739"/>
              <a:gd name="connsiteX0" fmla="*/ 113120 w 822542"/>
              <a:gd name="connsiteY0" fmla="*/ 9829 h 789593"/>
              <a:gd name="connsiteX1" fmla="*/ 63387 w 822542"/>
              <a:gd name="connsiteY1" fmla="*/ 9091 h 789593"/>
              <a:gd name="connsiteX2" fmla="*/ 570364 w 822542"/>
              <a:gd name="connsiteY2" fmla="*/ 132719 h 789593"/>
              <a:gd name="connsiteX3" fmla="*/ 779877 w 822542"/>
              <a:gd name="connsiteY3" fmla="*/ 260099 h 789593"/>
              <a:gd name="connsiteX4" fmla="*/ 817313 w 822542"/>
              <a:gd name="connsiteY4" fmla="*/ 436079 h 789593"/>
              <a:gd name="connsiteX5" fmla="*/ 651126 w 822542"/>
              <a:gd name="connsiteY5" fmla="*/ 484981 h 789593"/>
              <a:gd name="connsiteX6" fmla="*/ 238828 w 822542"/>
              <a:gd name="connsiteY6" fmla="*/ 574702 h 789593"/>
              <a:gd name="connsiteX7" fmla="*/ 0 w 822542"/>
              <a:gd name="connsiteY7" fmla="*/ 789593 h 789593"/>
              <a:gd name="connsiteX0" fmla="*/ 113120 w 822542"/>
              <a:gd name="connsiteY0" fmla="*/ 7 h 779771"/>
              <a:gd name="connsiteX1" fmla="*/ 211515 w 822542"/>
              <a:gd name="connsiteY1" fmla="*/ 89305 h 779771"/>
              <a:gd name="connsiteX2" fmla="*/ 570364 w 822542"/>
              <a:gd name="connsiteY2" fmla="*/ 122897 h 779771"/>
              <a:gd name="connsiteX3" fmla="*/ 779877 w 822542"/>
              <a:gd name="connsiteY3" fmla="*/ 250277 h 779771"/>
              <a:gd name="connsiteX4" fmla="*/ 817313 w 822542"/>
              <a:gd name="connsiteY4" fmla="*/ 426257 h 779771"/>
              <a:gd name="connsiteX5" fmla="*/ 651126 w 822542"/>
              <a:gd name="connsiteY5" fmla="*/ 475159 h 779771"/>
              <a:gd name="connsiteX6" fmla="*/ 238828 w 822542"/>
              <a:gd name="connsiteY6" fmla="*/ 564880 h 779771"/>
              <a:gd name="connsiteX7" fmla="*/ 0 w 822542"/>
              <a:gd name="connsiteY7" fmla="*/ 779771 h 779771"/>
              <a:gd name="connsiteX0" fmla="*/ 113120 w 822542"/>
              <a:gd name="connsiteY0" fmla="*/ 7 h 779771"/>
              <a:gd name="connsiteX1" fmla="*/ 211515 w 822542"/>
              <a:gd name="connsiteY1" fmla="*/ 89305 h 779771"/>
              <a:gd name="connsiteX2" fmla="*/ 570364 w 822542"/>
              <a:gd name="connsiteY2" fmla="*/ 122897 h 779771"/>
              <a:gd name="connsiteX3" fmla="*/ 779877 w 822542"/>
              <a:gd name="connsiteY3" fmla="*/ 250277 h 779771"/>
              <a:gd name="connsiteX4" fmla="*/ 817313 w 822542"/>
              <a:gd name="connsiteY4" fmla="*/ 426257 h 779771"/>
              <a:gd name="connsiteX5" fmla="*/ 651126 w 822542"/>
              <a:gd name="connsiteY5" fmla="*/ 475159 h 779771"/>
              <a:gd name="connsiteX6" fmla="*/ 238828 w 822542"/>
              <a:gd name="connsiteY6" fmla="*/ 564880 h 779771"/>
              <a:gd name="connsiteX7" fmla="*/ 0 w 822542"/>
              <a:gd name="connsiteY7" fmla="*/ 779771 h 779771"/>
              <a:gd name="connsiteX0" fmla="*/ 113120 w 822542"/>
              <a:gd name="connsiteY0" fmla="*/ 1239 h 781003"/>
              <a:gd name="connsiteX1" fmla="*/ 227616 w 822542"/>
              <a:gd name="connsiteY1" fmla="*/ 15507 h 781003"/>
              <a:gd name="connsiteX2" fmla="*/ 570364 w 822542"/>
              <a:gd name="connsiteY2" fmla="*/ 124129 h 781003"/>
              <a:gd name="connsiteX3" fmla="*/ 779877 w 822542"/>
              <a:gd name="connsiteY3" fmla="*/ 251509 h 781003"/>
              <a:gd name="connsiteX4" fmla="*/ 817313 w 822542"/>
              <a:gd name="connsiteY4" fmla="*/ 427489 h 781003"/>
              <a:gd name="connsiteX5" fmla="*/ 651126 w 822542"/>
              <a:gd name="connsiteY5" fmla="*/ 476391 h 781003"/>
              <a:gd name="connsiteX6" fmla="*/ 238828 w 822542"/>
              <a:gd name="connsiteY6" fmla="*/ 566112 h 781003"/>
              <a:gd name="connsiteX7" fmla="*/ 0 w 822542"/>
              <a:gd name="connsiteY7" fmla="*/ 781003 h 781003"/>
              <a:gd name="connsiteX0" fmla="*/ 113120 w 822542"/>
              <a:gd name="connsiteY0" fmla="*/ 1239 h 781003"/>
              <a:gd name="connsiteX1" fmla="*/ 227616 w 822542"/>
              <a:gd name="connsiteY1" fmla="*/ 15507 h 781003"/>
              <a:gd name="connsiteX2" fmla="*/ 570364 w 822542"/>
              <a:gd name="connsiteY2" fmla="*/ 124129 h 781003"/>
              <a:gd name="connsiteX3" fmla="*/ 779877 w 822542"/>
              <a:gd name="connsiteY3" fmla="*/ 251509 h 781003"/>
              <a:gd name="connsiteX4" fmla="*/ 817313 w 822542"/>
              <a:gd name="connsiteY4" fmla="*/ 427489 h 781003"/>
              <a:gd name="connsiteX5" fmla="*/ 651126 w 822542"/>
              <a:gd name="connsiteY5" fmla="*/ 476391 h 781003"/>
              <a:gd name="connsiteX6" fmla="*/ 238828 w 822542"/>
              <a:gd name="connsiteY6" fmla="*/ 566112 h 781003"/>
              <a:gd name="connsiteX7" fmla="*/ 0 w 822542"/>
              <a:gd name="connsiteY7" fmla="*/ 781003 h 781003"/>
              <a:gd name="connsiteX0" fmla="*/ 113120 w 822542"/>
              <a:gd name="connsiteY0" fmla="*/ 75 h 779839"/>
              <a:gd name="connsiteX1" fmla="*/ 274309 w 822542"/>
              <a:gd name="connsiteY1" fmla="*/ 25257 h 779839"/>
              <a:gd name="connsiteX2" fmla="*/ 570364 w 822542"/>
              <a:gd name="connsiteY2" fmla="*/ 122965 h 779839"/>
              <a:gd name="connsiteX3" fmla="*/ 779877 w 822542"/>
              <a:gd name="connsiteY3" fmla="*/ 250345 h 779839"/>
              <a:gd name="connsiteX4" fmla="*/ 817313 w 822542"/>
              <a:gd name="connsiteY4" fmla="*/ 426325 h 779839"/>
              <a:gd name="connsiteX5" fmla="*/ 651126 w 822542"/>
              <a:gd name="connsiteY5" fmla="*/ 475227 h 779839"/>
              <a:gd name="connsiteX6" fmla="*/ 238828 w 822542"/>
              <a:gd name="connsiteY6" fmla="*/ 564948 h 779839"/>
              <a:gd name="connsiteX7" fmla="*/ 0 w 822542"/>
              <a:gd name="connsiteY7" fmla="*/ 779839 h 779839"/>
              <a:gd name="connsiteX0" fmla="*/ 113120 w 822542"/>
              <a:gd name="connsiteY0" fmla="*/ 75 h 779839"/>
              <a:gd name="connsiteX1" fmla="*/ 274309 w 822542"/>
              <a:gd name="connsiteY1" fmla="*/ 25257 h 779839"/>
              <a:gd name="connsiteX2" fmla="*/ 570364 w 822542"/>
              <a:gd name="connsiteY2" fmla="*/ 122965 h 779839"/>
              <a:gd name="connsiteX3" fmla="*/ 779877 w 822542"/>
              <a:gd name="connsiteY3" fmla="*/ 250345 h 779839"/>
              <a:gd name="connsiteX4" fmla="*/ 817313 w 822542"/>
              <a:gd name="connsiteY4" fmla="*/ 426325 h 779839"/>
              <a:gd name="connsiteX5" fmla="*/ 651126 w 822542"/>
              <a:gd name="connsiteY5" fmla="*/ 475227 h 779839"/>
              <a:gd name="connsiteX6" fmla="*/ 238828 w 822542"/>
              <a:gd name="connsiteY6" fmla="*/ 564948 h 779839"/>
              <a:gd name="connsiteX7" fmla="*/ 0 w 822542"/>
              <a:gd name="connsiteY7" fmla="*/ 779839 h 779839"/>
              <a:gd name="connsiteX0" fmla="*/ 113120 w 822542"/>
              <a:gd name="connsiteY0" fmla="*/ 75 h 779839"/>
              <a:gd name="connsiteX1" fmla="*/ 274309 w 822542"/>
              <a:gd name="connsiteY1" fmla="*/ 25257 h 779839"/>
              <a:gd name="connsiteX2" fmla="*/ 554263 w 822542"/>
              <a:gd name="connsiteY2" fmla="*/ 113416 h 779839"/>
              <a:gd name="connsiteX3" fmla="*/ 779877 w 822542"/>
              <a:gd name="connsiteY3" fmla="*/ 250345 h 779839"/>
              <a:gd name="connsiteX4" fmla="*/ 817313 w 822542"/>
              <a:gd name="connsiteY4" fmla="*/ 426325 h 779839"/>
              <a:gd name="connsiteX5" fmla="*/ 651126 w 822542"/>
              <a:gd name="connsiteY5" fmla="*/ 475227 h 779839"/>
              <a:gd name="connsiteX6" fmla="*/ 238828 w 822542"/>
              <a:gd name="connsiteY6" fmla="*/ 564948 h 779839"/>
              <a:gd name="connsiteX7" fmla="*/ 0 w 822542"/>
              <a:gd name="connsiteY7" fmla="*/ 779839 h 779839"/>
              <a:gd name="connsiteX0" fmla="*/ 113120 w 822542"/>
              <a:gd name="connsiteY0" fmla="*/ 75 h 779839"/>
              <a:gd name="connsiteX1" fmla="*/ 274309 w 822542"/>
              <a:gd name="connsiteY1" fmla="*/ 25257 h 779839"/>
              <a:gd name="connsiteX2" fmla="*/ 554263 w 822542"/>
              <a:gd name="connsiteY2" fmla="*/ 113416 h 779839"/>
              <a:gd name="connsiteX3" fmla="*/ 779877 w 822542"/>
              <a:gd name="connsiteY3" fmla="*/ 250345 h 779839"/>
              <a:gd name="connsiteX4" fmla="*/ 817313 w 822542"/>
              <a:gd name="connsiteY4" fmla="*/ 426325 h 779839"/>
              <a:gd name="connsiteX5" fmla="*/ 651126 w 822542"/>
              <a:gd name="connsiteY5" fmla="*/ 475227 h 779839"/>
              <a:gd name="connsiteX6" fmla="*/ 238828 w 822542"/>
              <a:gd name="connsiteY6" fmla="*/ 564948 h 779839"/>
              <a:gd name="connsiteX7" fmla="*/ 0 w 822542"/>
              <a:gd name="connsiteY7" fmla="*/ 779839 h 779839"/>
              <a:gd name="connsiteX0" fmla="*/ 113120 w 822542"/>
              <a:gd name="connsiteY0" fmla="*/ 75 h 779839"/>
              <a:gd name="connsiteX1" fmla="*/ 274309 w 822542"/>
              <a:gd name="connsiteY1" fmla="*/ 25257 h 779839"/>
              <a:gd name="connsiteX2" fmla="*/ 554263 w 822542"/>
              <a:gd name="connsiteY2" fmla="*/ 113416 h 779839"/>
              <a:gd name="connsiteX3" fmla="*/ 779877 w 822542"/>
              <a:gd name="connsiteY3" fmla="*/ 250345 h 779839"/>
              <a:gd name="connsiteX4" fmla="*/ 817313 w 822542"/>
              <a:gd name="connsiteY4" fmla="*/ 426325 h 779839"/>
              <a:gd name="connsiteX5" fmla="*/ 651126 w 822542"/>
              <a:gd name="connsiteY5" fmla="*/ 475227 h 779839"/>
              <a:gd name="connsiteX6" fmla="*/ 238828 w 822542"/>
              <a:gd name="connsiteY6" fmla="*/ 564948 h 779839"/>
              <a:gd name="connsiteX7" fmla="*/ 0 w 822542"/>
              <a:gd name="connsiteY7" fmla="*/ 779839 h 779839"/>
              <a:gd name="connsiteX0" fmla="*/ 113120 w 827494"/>
              <a:gd name="connsiteY0" fmla="*/ 75 h 779839"/>
              <a:gd name="connsiteX1" fmla="*/ 274309 w 827494"/>
              <a:gd name="connsiteY1" fmla="*/ 25257 h 779839"/>
              <a:gd name="connsiteX2" fmla="*/ 554263 w 827494"/>
              <a:gd name="connsiteY2" fmla="*/ 113416 h 779839"/>
              <a:gd name="connsiteX3" fmla="*/ 779877 w 827494"/>
              <a:gd name="connsiteY3" fmla="*/ 250345 h 779839"/>
              <a:gd name="connsiteX4" fmla="*/ 817313 w 827494"/>
              <a:gd name="connsiteY4" fmla="*/ 426325 h 779839"/>
              <a:gd name="connsiteX5" fmla="*/ 651126 w 827494"/>
              <a:gd name="connsiteY5" fmla="*/ 475227 h 779839"/>
              <a:gd name="connsiteX6" fmla="*/ 238828 w 827494"/>
              <a:gd name="connsiteY6" fmla="*/ 564948 h 779839"/>
              <a:gd name="connsiteX7" fmla="*/ 0 w 827494"/>
              <a:gd name="connsiteY7" fmla="*/ 779839 h 779839"/>
              <a:gd name="connsiteX0" fmla="*/ 113120 w 860764"/>
              <a:gd name="connsiteY0" fmla="*/ 75 h 779839"/>
              <a:gd name="connsiteX1" fmla="*/ 274309 w 860764"/>
              <a:gd name="connsiteY1" fmla="*/ 25257 h 779839"/>
              <a:gd name="connsiteX2" fmla="*/ 554263 w 860764"/>
              <a:gd name="connsiteY2" fmla="*/ 113416 h 779839"/>
              <a:gd name="connsiteX3" fmla="*/ 779877 w 860764"/>
              <a:gd name="connsiteY3" fmla="*/ 250345 h 779839"/>
              <a:gd name="connsiteX4" fmla="*/ 817313 w 860764"/>
              <a:gd name="connsiteY4" fmla="*/ 426325 h 779839"/>
              <a:gd name="connsiteX5" fmla="*/ 852624 w 860764"/>
              <a:gd name="connsiteY5" fmla="*/ 374362 h 779839"/>
              <a:gd name="connsiteX6" fmla="*/ 651126 w 860764"/>
              <a:gd name="connsiteY6" fmla="*/ 475227 h 779839"/>
              <a:gd name="connsiteX7" fmla="*/ 238828 w 860764"/>
              <a:gd name="connsiteY7" fmla="*/ 564948 h 779839"/>
              <a:gd name="connsiteX8" fmla="*/ 0 w 860764"/>
              <a:gd name="connsiteY8" fmla="*/ 779839 h 779839"/>
              <a:gd name="connsiteX0" fmla="*/ 113120 w 818998"/>
              <a:gd name="connsiteY0" fmla="*/ 75 h 779839"/>
              <a:gd name="connsiteX1" fmla="*/ 274309 w 818998"/>
              <a:gd name="connsiteY1" fmla="*/ 25257 h 779839"/>
              <a:gd name="connsiteX2" fmla="*/ 554263 w 818998"/>
              <a:gd name="connsiteY2" fmla="*/ 113416 h 779839"/>
              <a:gd name="connsiteX3" fmla="*/ 779877 w 818998"/>
              <a:gd name="connsiteY3" fmla="*/ 250345 h 779839"/>
              <a:gd name="connsiteX4" fmla="*/ 817313 w 818998"/>
              <a:gd name="connsiteY4" fmla="*/ 426325 h 779839"/>
              <a:gd name="connsiteX5" fmla="*/ 795539 w 818998"/>
              <a:gd name="connsiteY5" fmla="*/ 443191 h 779839"/>
              <a:gd name="connsiteX6" fmla="*/ 651126 w 818998"/>
              <a:gd name="connsiteY6" fmla="*/ 475227 h 779839"/>
              <a:gd name="connsiteX7" fmla="*/ 238828 w 818998"/>
              <a:gd name="connsiteY7" fmla="*/ 564948 h 779839"/>
              <a:gd name="connsiteX8" fmla="*/ 0 w 818998"/>
              <a:gd name="connsiteY8" fmla="*/ 779839 h 779839"/>
              <a:gd name="connsiteX0" fmla="*/ 113120 w 887646"/>
              <a:gd name="connsiteY0" fmla="*/ 75 h 779839"/>
              <a:gd name="connsiteX1" fmla="*/ 274309 w 887646"/>
              <a:gd name="connsiteY1" fmla="*/ 25257 h 779839"/>
              <a:gd name="connsiteX2" fmla="*/ 554263 w 887646"/>
              <a:gd name="connsiteY2" fmla="*/ 113416 h 779839"/>
              <a:gd name="connsiteX3" fmla="*/ 779877 w 887646"/>
              <a:gd name="connsiteY3" fmla="*/ 250345 h 779839"/>
              <a:gd name="connsiteX4" fmla="*/ 887572 w 887646"/>
              <a:gd name="connsiteY4" fmla="*/ 316571 h 779839"/>
              <a:gd name="connsiteX5" fmla="*/ 795539 w 887646"/>
              <a:gd name="connsiteY5" fmla="*/ 443191 h 779839"/>
              <a:gd name="connsiteX6" fmla="*/ 651126 w 887646"/>
              <a:gd name="connsiteY6" fmla="*/ 475227 h 779839"/>
              <a:gd name="connsiteX7" fmla="*/ 238828 w 887646"/>
              <a:gd name="connsiteY7" fmla="*/ 564948 h 779839"/>
              <a:gd name="connsiteX8" fmla="*/ 0 w 887646"/>
              <a:gd name="connsiteY8" fmla="*/ 779839 h 779839"/>
              <a:gd name="connsiteX0" fmla="*/ 113120 w 887625"/>
              <a:gd name="connsiteY0" fmla="*/ 75 h 779839"/>
              <a:gd name="connsiteX1" fmla="*/ 274309 w 887625"/>
              <a:gd name="connsiteY1" fmla="*/ 25257 h 779839"/>
              <a:gd name="connsiteX2" fmla="*/ 554263 w 887625"/>
              <a:gd name="connsiteY2" fmla="*/ 113416 h 779839"/>
              <a:gd name="connsiteX3" fmla="*/ 779877 w 887625"/>
              <a:gd name="connsiteY3" fmla="*/ 250345 h 779839"/>
              <a:gd name="connsiteX4" fmla="*/ 887572 w 887625"/>
              <a:gd name="connsiteY4" fmla="*/ 316571 h 779839"/>
              <a:gd name="connsiteX5" fmla="*/ 793343 w 887625"/>
              <a:gd name="connsiteY5" fmla="*/ 446912 h 779839"/>
              <a:gd name="connsiteX6" fmla="*/ 651126 w 887625"/>
              <a:gd name="connsiteY6" fmla="*/ 475227 h 779839"/>
              <a:gd name="connsiteX7" fmla="*/ 238828 w 887625"/>
              <a:gd name="connsiteY7" fmla="*/ 564948 h 779839"/>
              <a:gd name="connsiteX8" fmla="*/ 0 w 887625"/>
              <a:gd name="connsiteY8" fmla="*/ 779839 h 779839"/>
              <a:gd name="connsiteX0" fmla="*/ 113120 w 888021"/>
              <a:gd name="connsiteY0" fmla="*/ 75 h 779839"/>
              <a:gd name="connsiteX1" fmla="*/ 274309 w 888021"/>
              <a:gd name="connsiteY1" fmla="*/ 25257 h 779839"/>
              <a:gd name="connsiteX2" fmla="*/ 554263 w 888021"/>
              <a:gd name="connsiteY2" fmla="*/ 113416 h 779839"/>
              <a:gd name="connsiteX3" fmla="*/ 779877 w 888021"/>
              <a:gd name="connsiteY3" fmla="*/ 250345 h 779839"/>
              <a:gd name="connsiteX4" fmla="*/ 887572 w 888021"/>
              <a:gd name="connsiteY4" fmla="*/ 316571 h 779839"/>
              <a:gd name="connsiteX5" fmla="*/ 793343 w 888021"/>
              <a:gd name="connsiteY5" fmla="*/ 446912 h 779839"/>
              <a:gd name="connsiteX6" fmla="*/ 651126 w 888021"/>
              <a:gd name="connsiteY6" fmla="*/ 475227 h 779839"/>
              <a:gd name="connsiteX7" fmla="*/ 238828 w 888021"/>
              <a:gd name="connsiteY7" fmla="*/ 564948 h 779839"/>
              <a:gd name="connsiteX8" fmla="*/ 0 w 888021"/>
              <a:gd name="connsiteY8" fmla="*/ 779839 h 779839"/>
              <a:gd name="connsiteX0" fmla="*/ 113120 w 887617"/>
              <a:gd name="connsiteY0" fmla="*/ 75 h 779839"/>
              <a:gd name="connsiteX1" fmla="*/ 274309 w 887617"/>
              <a:gd name="connsiteY1" fmla="*/ 25257 h 779839"/>
              <a:gd name="connsiteX2" fmla="*/ 554263 w 887617"/>
              <a:gd name="connsiteY2" fmla="*/ 113416 h 779839"/>
              <a:gd name="connsiteX3" fmla="*/ 779877 w 887617"/>
              <a:gd name="connsiteY3" fmla="*/ 250345 h 779839"/>
              <a:gd name="connsiteX4" fmla="*/ 887572 w 887617"/>
              <a:gd name="connsiteY4" fmla="*/ 316571 h 779839"/>
              <a:gd name="connsiteX5" fmla="*/ 793343 w 887617"/>
              <a:gd name="connsiteY5" fmla="*/ 446912 h 779839"/>
              <a:gd name="connsiteX6" fmla="*/ 795557 w 887617"/>
              <a:gd name="connsiteY6" fmla="*/ 443793 h 779839"/>
              <a:gd name="connsiteX7" fmla="*/ 651126 w 887617"/>
              <a:gd name="connsiteY7" fmla="*/ 475227 h 779839"/>
              <a:gd name="connsiteX8" fmla="*/ 238828 w 887617"/>
              <a:gd name="connsiteY8" fmla="*/ 564948 h 779839"/>
              <a:gd name="connsiteX9" fmla="*/ 0 w 887617"/>
              <a:gd name="connsiteY9" fmla="*/ 779839 h 779839"/>
              <a:gd name="connsiteX0" fmla="*/ 113120 w 887616"/>
              <a:gd name="connsiteY0" fmla="*/ 75 h 779839"/>
              <a:gd name="connsiteX1" fmla="*/ 274309 w 887616"/>
              <a:gd name="connsiteY1" fmla="*/ 25257 h 779839"/>
              <a:gd name="connsiteX2" fmla="*/ 554263 w 887616"/>
              <a:gd name="connsiteY2" fmla="*/ 113416 h 779839"/>
              <a:gd name="connsiteX3" fmla="*/ 779877 w 887616"/>
              <a:gd name="connsiteY3" fmla="*/ 250345 h 779839"/>
              <a:gd name="connsiteX4" fmla="*/ 887572 w 887616"/>
              <a:gd name="connsiteY4" fmla="*/ 316571 h 779839"/>
              <a:gd name="connsiteX5" fmla="*/ 793343 w 887616"/>
              <a:gd name="connsiteY5" fmla="*/ 446912 h 779839"/>
              <a:gd name="connsiteX6" fmla="*/ 809988 w 887616"/>
              <a:gd name="connsiteY6" fmla="*/ 458057 h 779839"/>
              <a:gd name="connsiteX7" fmla="*/ 651126 w 887616"/>
              <a:gd name="connsiteY7" fmla="*/ 475227 h 779839"/>
              <a:gd name="connsiteX8" fmla="*/ 238828 w 887616"/>
              <a:gd name="connsiteY8" fmla="*/ 564948 h 779839"/>
              <a:gd name="connsiteX9" fmla="*/ 0 w 887616"/>
              <a:gd name="connsiteY9" fmla="*/ 779839 h 779839"/>
              <a:gd name="connsiteX0" fmla="*/ 113120 w 888330"/>
              <a:gd name="connsiteY0" fmla="*/ 75 h 779839"/>
              <a:gd name="connsiteX1" fmla="*/ 274309 w 888330"/>
              <a:gd name="connsiteY1" fmla="*/ 25257 h 779839"/>
              <a:gd name="connsiteX2" fmla="*/ 554263 w 888330"/>
              <a:gd name="connsiteY2" fmla="*/ 113416 h 779839"/>
              <a:gd name="connsiteX3" fmla="*/ 779877 w 888330"/>
              <a:gd name="connsiteY3" fmla="*/ 250345 h 779839"/>
              <a:gd name="connsiteX4" fmla="*/ 887572 w 888330"/>
              <a:gd name="connsiteY4" fmla="*/ 316571 h 779839"/>
              <a:gd name="connsiteX5" fmla="*/ 827015 w 888330"/>
              <a:gd name="connsiteY5" fmla="*/ 381703 h 779839"/>
              <a:gd name="connsiteX6" fmla="*/ 809988 w 888330"/>
              <a:gd name="connsiteY6" fmla="*/ 458057 h 779839"/>
              <a:gd name="connsiteX7" fmla="*/ 651126 w 888330"/>
              <a:gd name="connsiteY7" fmla="*/ 475227 h 779839"/>
              <a:gd name="connsiteX8" fmla="*/ 238828 w 888330"/>
              <a:gd name="connsiteY8" fmla="*/ 564948 h 779839"/>
              <a:gd name="connsiteX9" fmla="*/ 0 w 888330"/>
              <a:gd name="connsiteY9" fmla="*/ 779839 h 779839"/>
              <a:gd name="connsiteX0" fmla="*/ 113120 w 888347"/>
              <a:gd name="connsiteY0" fmla="*/ 75 h 779839"/>
              <a:gd name="connsiteX1" fmla="*/ 274309 w 888347"/>
              <a:gd name="connsiteY1" fmla="*/ 25257 h 779839"/>
              <a:gd name="connsiteX2" fmla="*/ 554263 w 888347"/>
              <a:gd name="connsiteY2" fmla="*/ 113416 h 779839"/>
              <a:gd name="connsiteX3" fmla="*/ 779877 w 888347"/>
              <a:gd name="connsiteY3" fmla="*/ 250345 h 779839"/>
              <a:gd name="connsiteX4" fmla="*/ 887572 w 888347"/>
              <a:gd name="connsiteY4" fmla="*/ 316571 h 779839"/>
              <a:gd name="connsiteX5" fmla="*/ 827015 w 888347"/>
              <a:gd name="connsiteY5" fmla="*/ 381703 h 779839"/>
              <a:gd name="connsiteX6" fmla="*/ 801570 w 888347"/>
              <a:gd name="connsiteY6" fmla="*/ 447868 h 779839"/>
              <a:gd name="connsiteX7" fmla="*/ 651126 w 888347"/>
              <a:gd name="connsiteY7" fmla="*/ 475227 h 779839"/>
              <a:gd name="connsiteX8" fmla="*/ 238828 w 888347"/>
              <a:gd name="connsiteY8" fmla="*/ 564948 h 779839"/>
              <a:gd name="connsiteX9" fmla="*/ 0 w 888347"/>
              <a:gd name="connsiteY9" fmla="*/ 779839 h 779839"/>
              <a:gd name="connsiteX0" fmla="*/ 113120 w 888347"/>
              <a:gd name="connsiteY0" fmla="*/ 75 h 779839"/>
              <a:gd name="connsiteX1" fmla="*/ 274309 w 888347"/>
              <a:gd name="connsiteY1" fmla="*/ 25257 h 779839"/>
              <a:gd name="connsiteX2" fmla="*/ 554263 w 888347"/>
              <a:gd name="connsiteY2" fmla="*/ 113416 h 779839"/>
              <a:gd name="connsiteX3" fmla="*/ 779877 w 888347"/>
              <a:gd name="connsiteY3" fmla="*/ 250345 h 779839"/>
              <a:gd name="connsiteX4" fmla="*/ 887572 w 888347"/>
              <a:gd name="connsiteY4" fmla="*/ 316571 h 779839"/>
              <a:gd name="connsiteX5" fmla="*/ 827015 w 888347"/>
              <a:gd name="connsiteY5" fmla="*/ 381703 h 779839"/>
              <a:gd name="connsiteX6" fmla="*/ 801570 w 888347"/>
              <a:gd name="connsiteY6" fmla="*/ 447868 h 779839"/>
              <a:gd name="connsiteX7" fmla="*/ 651126 w 888347"/>
              <a:gd name="connsiteY7" fmla="*/ 475227 h 779839"/>
              <a:gd name="connsiteX8" fmla="*/ 238828 w 888347"/>
              <a:gd name="connsiteY8" fmla="*/ 564948 h 779839"/>
              <a:gd name="connsiteX9" fmla="*/ 0 w 888347"/>
              <a:gd name="connsiteY9" fmla="*/ 779839 h 77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8347" h="779839">
                <a:moveTo>
                  <a:pt x="113120" y="75"/>
                </a:moveTo>
                <a:cubicBezTo>
                  <a:pt x="112345" y="-730"/>
                  <a:pt x="198102" y="4775"/>
                  <a:pt x="274309" y="25257"/>
                </a:cubicBezTo>
                <a:cubicBezTo>
                  <a:pt x="411700" y="70294"/>
                  <a:pt x="442362" y="70899"/>
                  <a:pt x="554263" y="113416"/>
                </a:cubicBezTo>
                <a:cubicBezTo>
                  <a:pt x="663511" y="153763"/>
                  <a:pt x="743012" y="153175"/>
                  <a:pt x="779877" y="250345"/>
                </a:cubicBezTo>
                <a:cubicBezTo>
                  <a:pt x="787760" y="280670"/>
                  <a:pt x="879716" y="294678"/>
                  <a:pt x="887572" y="316571"/>
                </a:cubicBezTo>
                <a:cubicBezTo>
                  <a:pt x="895428" y="338464"/>
                  <a:pt x="841349" y="359820"/>
                  <a:pt x="827015" y="381703"/>
                </a:cubicBezTo>
                <a:cubicBezTo>
                  <a:pt x="812681" y="403586"/>
                  <a:pt x="843386" y="441870"/>
                  <a:pt x="801570" y="447868"/>
                </a:cubicBezTo>
                <a:cubicBezTo>
                  <a:pt x="759754" y="453866"/>
                  <a:pt x="744916" y="455714"/>
                  <a:pt x="651126" y="475227"/>
                </a:cubicBezTo>
                <a:cubicBezTo>
                  <a:pt x="557336" y="494740"/>
                  <a:pt x="370626" y="525066"/>
                  <a:pt x="238828" y="564948"/>
                </a:cubicBezTo>
                <a:cubicBezTo>
                  <a:pt x="149980" y="605571"/>
                  <a:pt x="76327" y="697130"/>
                  <a:pt x="0" y="779839"/>
                </a:cubicBezTo>
              </a:path>
            </a:pathLst>
          </a:custGeom>
          <a:noFill/>
          <a:ln w="190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843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accent6">
              <a:lumMod val="20000"/>
              <a:lumOff val="80000"/>
            </a:schemeClr>
          </a:solidFill>
          <a:prstDash val="dash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362</Words>
  <Application>Microsoft Office PowerPoint</Application>
  <PresentationFormat>Widescreen</PresentationFormat>
  <Paragraphs>100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Alte DIN 1451 Mittelschrift</vt:lpstr>
      <vt:lpstr>Arial</vt:lpstr>
      <vt:lpstr>Calibri</vt:lpstr>
      <vt:lpstr>Calibri Light</vt:lpstr>
      <vt:lpstr>Office Theme</vt:lpstr>
      <vt:lpstr>The Hunt of the Exnarkh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Hunt of the Exnarkh</dc:title>
  <dc:creator>Tim Bancroft</dc:creator>
  <cp:lastModifiedBy>Tim Bancroft</cp:lastModifiedBy>
  <cp:revision>58</cp:revision>
  <dcterms:created xsi:type="dcterms:W3CDTF">2021-01-11T12:24:20Z</dcterms:created>
  <dcterms:modified xsi:type="dcterms:W3CDTF">2021-01-29T22:48:54Z</dcterms:modified>
</cp:coreProperties>
</file>